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handoutMasterIdLst>
    <p:handoutMasterId r:id="rId25"/>
  </p:handoutMasterIdLst>
  <p:sldIdLst>
    <p:sldId id="256" r:id="rId5"/>
    <p:sldId id="258" r:id="rId6"/>
    <p:sldId id="257" r:id="rId7"/>
    <p:sldId id="259" r:id="rId8"/>
    <p:sldId id="260" r:id="rId9"/>
    <p:sldId id="274" r:id="rId10"/>
    <p:sldId id="273" r:id="rId11"/>
    <p:sldId id="261" r:id="rId12"/>
    <p:sldId id="262" r:id="rId13"/>
    <p:sldId id="263" r:id="rId14"/>
    <p:sldId id="264" r:id="rId15"/>
    <p:sldId id="270" r:id="rId16"/>
    <p:sldId id="266" r:id="rId17"/>
    <p:sldId id="267" r:id="rId18"/>
    <p:sldId id="265" r:id="rId19"/>
    <p:sldId id="271" r:id="rId20"/>
    <p:sldId id="268" r:id="rId21"/>
    <p:sldId id="269" r:id="rId22"/>
    <p:sldId id="27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74"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E92E06-2361-6404-5CF7-1BC595D410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1B431F8-DFA9-E31F-28BC-B4FBE978DE4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4B4411-B56A-433D-A132-5AAC89D8A9B8}" type="datetimeFigureOut">
              <a:rPr lang="en-US" smtClean="0"/>
              <a:t>3/23/2024</a:t>
            </a:fld>
            <a:endParaRPr lang="en-US"/>
          </a:p>
        </p:txBody>
      </p:sp>
      <p:sp>
        <p:nvSpPr>
          <p:cNvPr id="4" name="Footer Placeholder 3">
            <a:extLst>
              <a:ext uri="{FF2B5EF4-FFF2-40B4-BE49-F238E27FC236}">
                <a16:creationId xmlns:a16="http://schemas.microsoft.com/office/drawing/2014/main" id="{6096307C-5095-3902-D007-40F20B51432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B9B3598-09DF-5FF9-7929-AB3EC5F412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38E411-E5C8-4CB0-927E-978A9D05197D}" type="slidenum">
              <a:rPr lang="en-US" smtClean="0"/>
              <a:t>‹#›</a:t>
            </a:fld>
            <a:endParaRPr lang="en-US"/>
          </a:p>
        </p:txBody>
      </p:sp>
    </p:spTree>
    <p:extLst>
      <p:ext uri="{BB962C8B-B14F-4D97-AF65-F5344CB8AC3E}">
        <p14:creationId xmlns:p14="http://schemas.microsoft.com/office/powerpoint/2010/main" val="22904672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0672FE-E8DE-41F6-913D-9B20DB79039E}" type="datetimeFigureOut">
              <a:rPr lang="en-US" smtClean="0"/>
              <a:t>3/23/2024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078E45-A6C5-4206-9C44-BE6647188F98}" type="slidenum">
              <a:rPr lang="en-US" smtClean="0"/>
              <a:t>‹#›</a:t>
            </a:fld>
            <a:endParaRPr lang="en-US"/>
          </a:p>
        </p:txBody>
      </p:sp>
    </p:spTree>
    <p:extLst>
      <p:ext uri="{BB962C8B-B14F-4D97-AF65-F5344CB8AC3E}">
        <p14:creationId xmlns:p14="http://schemas.microsoft.com/office/powerpoint/2010/main" val="4013515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70F90-4D97-E5E1-7F82-2B4F58D710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6B7E02F-3345-0255-2DEF-B94562D251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DAF1B2E-3D42-732D-23A8-E259B2F38F3B}"/>
              </a:ext>
            </a:extLst>
          </p:cNvPr>
          <p:cNvSpPr>
            <a:spLocks noGrp="1"/>
          </p:cNvSpPr>
          <p:nvPr>
            <p:ph type="dt" sz="half" idx="10"/>
          </p:nvPr>
        </p:nvSpPr>
        <p:spPr/>
        <p:txBody>
          <a:bodyPr/>
          <a:lstStyle/>
          <a:p>
            <a:r>
              <a:rPr lang="en-US"/>
              <a:t>23-03-2024</a:t>
            </a:r>
            <a:endParaRPr lang="en-IN" dirty="0"/>
          </a:p>
        </p:txBody>
      </p:sp>
      <p:sp>
        <p:nvSpPr>
          <p:cNvPr id="5" name="Footer Placeholder 4">
            <a:extLst>
              <a:ext uri="{FF2B5EF4-FFF2-40B4-BE49-F238E27FC236}">
                <a16:creationId xmlns:a16="http://schemas.microsoft.com/office/drawing/2014/main" id="{90EA3091-F039-89A7-7D18-D30ABB08D697}"/>
              </a:ext>
            </a:extLst>
          </p:cNvPr>
          <p:cNvSpPr>
            <a:spLocks noGrp="1"/>
          </p:cNvSpPr>
          <p:nvPr>
            <p:ph type="ftr" sz="quarter" idx="11"/>
          </p:nvPr>
        </p:nvSpPr>
        <p:spPr/>
        <p:txBody>
          <a:bodyPr/>
          <a:lstStyle/>
          <a:p>
            <a:r>
              <a:rPr lang="en-IN"/>
              <a:t>1</a:t>
            </a:r>
            <a:endParaRPr lang="en-IN" dirty="0"/>
          </a:p>
        </p:txBody>
      </p:sp>
      <p:sp>
        <p:nvSpPr>
          <p:cNvPr id="6" name="Slide Number Placeholder 5">
            <a:extLst>
              <a:ext uri="{FF2B5EF4-FFF2-40B4-BE49-F238E27FC236}">
                <a16:creationId xmlns:a16="http://schemas.microsoft.com/office/drawing/2014/main" id="{254F637A-3D77-0EA6-FCAF-1FC8C6C1B40B}"/>
              </a:ext>
            </a:extLst>
          </p:cNvPr>
          <p:cNvSpPr>
            <a:spLocks noGrp="1"/>
          </p:cNvSpPr>
          <p:nvPr>
            <p:ph type="sldNum" sz="quarter" idx="12"/>
          </p:nvPr>
        </p:nvSpPr>
        <p:spPr/>
        <p:txBody>
          <a:bodyPr/>
          <a:lstStyle/>
          <a:p>
            <a:fld id="{7AB45B5B-9E1F-4D9F-B4A3-EAAC5293DA45}" type="slidenum">
              <a:rPr lang="en-IN" smtClean="0"/>
              <a:t>‹#›</a:t>
            </a:fld>
            <a:endParaRPr lang="en-IN" dirty="0"/>
          </a:p>
        </p:txBody>
      </p:sp>
    </p:spTree>
    <p:extLst>
      <p:ext uri="{BB962C8B-B14F-4D97-AF65-F5344CB8AC3E}">
        <p14:creationId xmlns:p14="http://schemas.microsoft.com/office/powerpoint/2010/main" val="3972111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5B5EA-2E41-1803-C9E8-C30ECF7913A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C8088DC-ACF3-AE04-D7F6-2FA1251935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FD269C-BD00-A401-1DD0-82EAD7D2BE9D}"/>
              </a:ext>
            </a:extLst>
          </p:cNvPr>
          <p:cNvSpPr>
            <a:spLocks noGrp="1"/>
          </p:cNvSpPr>
          <p:nvPr>
            <p:ph type="dt" sz="half" idx="10"/>
          </p:nvPr>
        </p:nvSpPr>
        <p:spPr/>
        <p:txBody>
          <a:bodyPr/>
          <a:lstStyle/>
          <a:p>
            <a:r>
              <a:rPr lang="en-US"/>
              <a:t>23-03-2024</a:t>
            </a:r>
            <a:endParaRPr lang="en-IN" dirty="0"/>
          </a:p>
        </p:txBody>
      </p:sp>
      <p:sp>
        <p:nvSpPr>
          <p:cNvPr id="5" name="Footer Placeholder 4">
            <a:extLst>
              <a:ext uri="{FF2B5EF4-FFF2-40B4-BE49-F238E27FC236}">
                <a16:creationId xmlns:a16="http://schemas.microsoft.com/office/drawing/2014/main" id="{51595169-183F-A977-7545-5A1453235B5B}"/>
              </a:ext>
            </a:extLst>
          </p:cNvPr>
          <p:cNvSpPr>
            <a:spLocks noGrp="1"/>
          </p:cNvSpPr>
          <p:nvPr>
            <p:ph type="ftr" sz="quarter" idx="11"/>
          </p:nvPr>
        </p:nvSpPr>
        <p:spPr/>
        <p:txBody>
          <a:bodyPr/>
          <a:lstStyle/>
          <a:p>
            <a:r>
              <a:rPr lang="en-IN"/>
              <a:t>1</a:t>
            </a:r>
            <a:endParaRPr lang="en-IN" dirty="0"/>
          </a:p>
        </p:txBody>
      </p:sp>
      <p:sp>
        <p:nvSpPr>
          <p:cNvPr id="6" name="Slide Number Placeholder 5">
            <a:extLst>
              <a:ext uri="{FF2B5EF4-FFF2-40B4-BE49-F238E27FC236}">
                <a16:creationId xmlns:a16="http://schemas.microsoft.com/office/drawing/2014/main" id="{68F22868-F55E-412C-7363-FB912B882852}"/>
              </a:ext>
            </a:extLst>
          </p:cNvPr>
          <p:cNvSpPr>
            <a:spLocks noGrp="1"/>
          </p:cNvSpPr>
          <p:nvPr>
            <p:ph type="sldNum" sz="quarter" idx="12"/>
          </p:nvPr>
        </p:nvSpPr>
        <p:spPr/>
        <p:txBody>
          <a:bodyPr/>
          <a:lstStyle/>
          <a:p>
            <a:fld id="{7AB45B5B-9E1F-4D9F-B4A3-EAAC5293DA45}" type="slidenum">
              <a:rPr lang="en-IN" smtClean="0"/>
              <a:t>‹#›</a:t>
            </a:fld>
            <a:endParaRPr lang="en-IN" dirty="0"/>
          </a:p>
        </p:txBody>
      </p:sp>
    </p:spTree>
    <p:extLst>
      <p:ext uri="{BB962C8B-B14F-4D97-AF65-F5344CB8AC3E}">
        <p14:creationId xmlns:p14="http://schemas.microsoft.com/office/powerpoint/2010/main" val="1953713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69F670-BD79-2754-D434-944306A8958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BF8567E-0179-B0EF-A5D7-028341B00E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D10A19-E59E-CF0F-9C94-2654B4A7CED1}"/>
              </a:ext>
            </a:extLst>
          </p:cNvPr>
          <p:cNvSpPr>
            <a:spLocks noGrp="1"/>
          </p:cNvSpPr>
          <p:nvPr>
            <p:ph type="dt" sz="half" idx="10"/>
          </p:nvPr>
        </p:nvSpPr>
        <p:spPr/>
        <p:txBody>
          <a:bodyPr/>
          <a:lstStyle/>
          <a:p>
            <a:r>
              <a:rPr lang="en-US"/>
              <a:t>23-03-2024</a:t>
            </a:r>
            <a:endParaRPr lang="en-IN" dirty="0"/>
          </a:p>
        </p:txBody>
      </p:sp>
      <p:sp>
        <p:nvSpPr>
          <p:cNvPr id="5" name="Footer Placeholder 4">
            <a:extLst>
              <a:ext uri="{FF2B5EF4-FFF2-40B4-BE49-F238E27FC236}">
                <a16:creationId xmlns:a16="http://schemas.microsoft.com/office/drawing/2014/main" id="{4C03DF2F-C92A-B947-858E-B37C429DDCED}"/>
              </a:ext>
            </a:extLst>
          </p:cNvPr>
          <p:cNvSpPr>
            <a:spLocks noGrp="1"/>
          </p:cNvSpPr>
          <p:nvPr>
            <p:ph type="ftr" sz="quarter" idx="11"/>
          </p:nvPr>
        </p:nvSpPr>
        <p:spPr/>
        <p:txBody>
          <a:bodyPr/>
          <a:lstStyle/>
          <a:p>
            <a:r>
              <a:rPr lang="en-IN"/>
              <a:t>1</a:t>
            </a:r>
            <a:endParaRPr lang="en-IN" dirty="0"/>
          </a:p>
        </p:txBody>
      </p:sp>
      <p:sp>
        <p:nvSpPr>
          <p:cNvPr id="6" name="Slide Number Placeholder 5">
            <a:extLst>
              <a:ext uri="{FF2B5EF4-FFF2-40B4-BE49-F238E27FC236}">
                <a16:creationId xmlns:a16="http://schemas.microsoft.com/office/drawing/2014/main" id="{F52663C9-C561-B5A5-8F16-A5869429F246}"/>
              </a:ext>
            </a:extLst>
          </p:cNvPr>
          <p:cNvSpPr>
            <a:spLocks noGrp="1"/>
          </p:cNvSpPr>
          <p:nvPr>
            <p:ph type="sldNum" sz="quarter" idx="12"/>
          </p:nvPr>
        </p:nvSpPr>
        <p:spPr/>
        <p:txBody>
          <a:bodyPr/>
          <a:lstStyle/>
          <a:p>
            <a:fld id="{7AB45B5B-9E1F-4D9F-B4A3-EAAC5293DA45}" type="slidenum">
              <a:rPr lang="en-IN" smtClean="0"/>
              <a:t>‹#›</a:t>
            </a:fld>
            <a:endParaRPr lang="en-IN" dirty="0"/>
          </a:p>
        </p:txBody>
      </p:sp>
    </p:spTree>
    <p:extLst>
      <p:ext uri="{BB962C8B-B14F-4D97-AF65-F5344CB8AC3E}">
        <p14:creationId xmlns:p14="http://schemas.microsoft.com/office/powerpoint/2010/main" val="2655317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4E139-E841-C808-C435-9D40181F13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4A84852-CE4B-13C2-D9FC-643F436B56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C6AFA2-2818-ECE0-9425-40256098269A}"/>
              </a:ext>
            </a:extLst>
          </p:cNvPr>
          <p:cNvSpPr>
            <a:spLocks noGrp="1"/>
          </p:cNvSpPr>
          <p:nvPr>
            <p:ph type="dt" sz="half" idx="10"/>
          </p:nvPr>
        </p:nvSpPr>
        <p:spPr/>
        <p:txBody>
          <a:bodyPr/>
          <a:lstStyle/>
          <a:p>
            <a:r>
              <a:rPr lang="en-US"/>
              <a:t>23-03-2024</a:t>
            </a:r>
            <a:endParaRPr lang="en-IN" dirty="0"/>
          </a:p>
        </p:txBody>
      </p:sp>
      <p:sp>
        <p:nvSpPr>
          <p:cNvPr id="5" name="Footer Placeholder 4">
            <a:extLst>
              <a:ext uri="{FF2B5EF4-FFF2-40B4-BE49-F238E27FC236}">
                <a16:creationId xmlns:a16="http://schemas.microsoft.com/office/drawing/2014/main" id="{7CDB9EDB-5C78-A3BE-B970-D312A2E4161A}"/>
              </a:ext>
            </a:extLst>
          </p:cNvPr>
          <p:cNvSpPr>
            <a:spLocks noGrp="1"/>
          </p:cNvSpPr>
          <p:nvPr>
            <p:ph type="ftr" sz="quarter" idx="11"/>
          </p:nvPr>
        </p:nvSpPr>
        <p:spPr/>
        <p:txBody>
          <a:bodyPr/>
          <a:lstStyle/>
          <a:p>
            <a:r>
              <a:rPr lang="en-IN"/>
              <a:t>1</a:t>
            </a:r>
            <a:endParaRPr lang="en-IN" dirty="0"/>
          </a:p>
        </p:txBody>
      </p:sp>
      <p:sp>
        <p:nvSpPr>
          <p:cNvPr id="6" name="Slide Number Placeholder 5">
            <a:extLst>
              <a:ext uri="{FF2B5EF4-FFF2-40B4-BE49-F238E27FC236}">
                <a16:creationId xmlns:a16="http://schemas.microsoft.com/office/drawing/2014/main" id="{348922A4-E7D6-8A1A-418C-09FE574C3C48}"/>
              </a:ext>
            </a:extLst>
          </p:cNvPr>
          <p:cNvSpPr>
            <a:spLocks noGrp="1"/>
          </p:cNvSpPr>
          <p:nvPr>
            <p:ph type="sldNum" sz="quarter" idx="12"/>
          </p:nvPr>
        </p:nvSpPr>
        <p:spPr/>
        <p:txBody>
          <a:bodyPr/>
          <a:lstStyle/>
          <a:p>
            <a:fld id="{7AB45B5B-9E1F-4D9F-B4A3-EAAC5293DA45}" type="slidenum">
              <a:rPr lang="en-IN" smtClean="0"/>
              <a:t>‹#›</a:t>
            </a:fld>
            <a:endParaRPr lang="en-IN" dirty="0"/>
          </a:p>
        </p:txBody>
      </p:sp>
    </p:spTree>
    <p:extLst>
      <p:ext uri="{BB962C8B-B14F-4D97-AF65-F5344CB8AC3E}">
        <p14:creationId xmlns:p14="http://schemas.microsoft.com/office/powerpoint/2010/main" val="1288773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454F-FE67-4E58-0715-87125D6376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AB78556-3A15-1968-8C77-3290831FBF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D77C2F-6137-1B85-4262-6BDE17C1D233}"/>
              </a:ext>
            </a:extLst>
          </p:cNvPr>
          <p:cNvSpPr>
            <a:spLocks noGrp="1"/>
          </p:cNvSpPr>
          <p:nvPr>
            <p:ph type="dt" sz="half" idx="10"/>
          </p:nvPr>
        </p:nvSpPr>
        <p:spPr/>
        <p:txBody>
          <a:bodyPr/>
          <a:lstStyle/>
          <a:p>
            <a:r>
              <a:rPr lang="en-US"/>
              <a:t>23-03-2024</a:t>
            </a:r>
            <a:endParaRPr lang="en-IN" dirty="0"/>
          </a:p>
        </p:txBody>
      </p:sp>
      <p:sp>
        <p:nvSpPr>
          <p:cNvPr id="5" name="Footer Placeholder 4">
            <a:extLst>
              <a:ext uri="{FF2B5EF4-FFF2-40B4-BE49-F238E27FC236}">
                <a16:creationId xmlns:a16="http://schemas.microsoft.com/office/drawing/2014/main" id="{B9592513-5528-4FF8-09C2-2064DB89E7F2}"/>
              </a:ext>
            </a:extLst>
          </p:cNvPr>
          <p:cNvSpPr>
            <a:spLocks noGrp="1"/>
          </p:cNvSpPr>
          <p:nvPr>
            <p:ph type="ftr" sz="quarter" idx="11"/>
          </p:nvPr>
        </p:nvSpPr>
        <p:spPr/>
        <p:txBody>
          <a:bodyPr/>
          <a:lstStyle/>
          <a:p>
            <a:r>
              <a:rPr lang="en-IN"/>
              <a:t>1</a:t>
            </a:r>
            <a:endParaRPr lang="en-IN" dirty="0"/>
          </a:p>
        </p:txBody>
      </p:sp>
      <p:sp>
        <p:nvSpPr>
          <p:cNvPr id="6" name="Slide Number Placeholder 5">
            <a:extLst>
              <a:ext uri="{FF2B5EF4-FFF2-40B4-BE49-F238E27FC236}">
                <a16:creationId xmlns:a16="http://schemas.microsoft.com/office/drawing/2014/main" id="{E818DFCE-50BF-8E40-B30A-D3D8A0E81E14}"/>
              </a:ext>
            </a:extLst>
          </p:cNvPr>
          <p:cNvSpPr>
            <a:spLocks noGrp="1"/>
          </p:cNvSpPr>
          <p:nvPr>
            <p:ph type="sldNum" sz="quarter" idx="12"/>
          </p:nvPr>
        </p:nvSpPr>
        <p:spPr/>
        <p:txBody>
          <a:bodyPr/>
          <a:lstStyle/>
          <a:p>
            <a:fld id="{7AB45B5B-9E1F-4D9F-B4A3-EAAC5293DA45}" type="slidenum">
              <a:rPr lang="en-IN" smtClean="0"/>
              <a:t>‹#›</a:t>
            </a:fld>
            <a:endParaRPr lang="en-IN" dirty="0"/>
          </a:p>
        </p:txBody>
      </p:sp>
    </p:spTree>
    <p:extLst>
      <p:ext uri="{BB962C8B-B14F-4D97-AF65-F5344CB8AC3E}">
        <p14:creationId xmlns:p14="http://schemas.microsoft.com/office/powerpoint/2010/main" val="2296341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255B5-D52C-4A32-66D9-990680FB2FB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A8B9186-4ED8-DE2D-9985-7C3A340640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92918CD-835E-CE2A-130A-76F482ECED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7C1FB98-218D-1394-8B02-3451F0490CBB}"/>
              </a:ext>
            </a:extLst>
          </p:cNvPr>
          <p:cNvSpPr>
            <a:spLocks noGrp="1"/>
          </p:cNvSpPr>
          <p:nvPr>
            <p:ph type="dt" sz="half" idx="10"/>
          </p:nvPr>
        </p:nvSpPr>
        <p:spPr/>
        <p:txBody>
          <a:bodyPr/>
          <a:lstStyle/>
          <a:p>
            <a:r>
              <a:rPr lang="en-US"/>
              <a:t>23-03-2024</a:t>
            </a:r>
            <a:endParaRPr lang="en-IN" dirty="0"/>
          </a:p>
        </p:txBody>
      </p:sp>
      <p:sp>
        <p:nvSpPr>
          <p:cNvPr id="6" name="Footer Placeholder 5">
            <a:extLst>
              <a:ext uri="{FF2B5EF4-FFF2-40B4-BE49-F238E27FC236}">
                <a16:creationId xmlns:a16="http://schemas.microsoft.com/office/drawing/2014/main" id="{CC5358B9-C1A1-7EB1-8DB0-9251B4880350}"/>
              </a:ext>
            </a:extLst>
          </p:cNvPr>
          <p:cNvSpPr>
            <a:spLocks noGrp="1"/>
          </p:cNvSpPr>
          <p:nvPr>
            <p:ph type="ftr" sz="quarter" idx="11"/>
          </p:nvPr>
        </p:nvSpPr>
        <p:spPr/>
        <p:txBody>
          <a:bodyPr/>
          <a:lstStyle/>
          <a:p>
            <a:r>
              <a:rPr lang="en-IN"/>
              <a:t>1</a:t>
            </a:r>
            <a:endParaRPr lang="en-IN" dirty="0"/>
          </a:p>
        </p:txBody>
      </p:sp>
      <p:sp>
        <p:nvSpPr>
          <p:cNvPr id="7" name="Slide Number Placeholder 6">
            <a:extLst>
              <a:ext uri="{FF2B5EF4-FFF2-40B4-BE49-F238E27FC236}">
                <a16:creationId xmlns:a16="http://schemas.microsoft.com/office/drawing/2014/main" id="{632435A4-2FBC-F24A-8B72-47ED63CF8AFA}"/>
              </a:ext>
            </a:extLst>
          </p:cNvPr>
          <p:cNvSpPr>
            <a:spLocks noGrp="1"/>
          </p:cNvSpPr>
          <p:nvPr>
            <p:ph type="sldNum" sz="quarter" idx="12"/>
          </p:nvPr>
        </p:nvSpPr>
        <p:spPr/>
        <p:txBody>
          <a:bodyPr/>
          <a:lstStyle/>
          <a:p>
            <a:fld id="{7AB45B5B-9E1F-4D9F-B4A3-EAAC5293DA45}" type="slidenum">
              <a:rPr lang="en-IN" smtClean="0"/>
              <a:t>‹#›</a:t>
            </a:fld>
            <a:endParaRPr lang="en-IN" dirty="0"/>
          </a:p>
        </p:txBody>
      </p:sp>
    </p:spTree>
    <p:extLst>
      <p:ext uri="{BB962C8B-B14F-4D97-AF65-F5344CB8AC3E}">
        <p14:creationId xmlns:p14="http://schemas.microsoft.com/office/powerpoint/2010/main" val="2673548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A599E-C4BD-737B-A672-3C92DE772DB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CF28FE0-4E82-74D5-0324-E8D3B21924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7B8DC8-0048-D32E-D696-8829A25300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6B1DD13-86CC-ED2D-0880-4F8DC6CEFE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AF287C-2CFC-9192-8260-5F139E48F6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6A1AE56-0BA8-6777-C850-0E5D171C3768}"/>
              </a:ext>
            </a:extLst>
          </p:cNvPr>
          <p:cNvSpPr>
            <a:spLocks noGrp="1"/>
          </p:cNvSpPr>
          <p:nvPr>
            <p:ph type="dt" sz="half" idx="10"/>
          </p:nvPr>
        </p:nvSpPr>
        <p:spPr/>
        <p:txBody>
          <a:bodyPr/>
          <a:lstStyle/>
          <a:p>
            <a:r>
              <a:rPr lang="en-US"/>
              <a:t>23-03-2024</a:t>
            </a:r>
            <a:endParaRPr lang="en-IN" dirty="0"/>
          </a:p>
        </p:txBody>
      </p:sp>
      <p:sp>
        <p:nvSpPr>
          <p:cNvPr id="8" name="Footer Placeholder 7">
            <a:extLst>
              <a:ext uri="{FF2B5EF4-FFF2-40B4-BE49-F238E27FC236}">
                <a16:creationId xmlns:a16="http://schemas.microsoft.com/office/drawing/2014/main" id="{B41E3D9F-2A61-397A-E51D-3301AD5F16D0}"/>
              </a:ext>
            </a:extLst>
          </p:cNvPr>
          <p:cNvSpPr>
            <a:spLocks noGrp="1"/>
          </p:cNvSpPr>
          <p:nvPr>
            <p:ph type="ftr" sz="quarter" idx="11"/>
          </p:nvPr>
        </p:nvSpPr>
        <p:spPr/>
        <p:txBody>
          <a:bodyPr/>
          <a:lstStyle/>
          <a:p>
            <a:r>
              <a:rPr lang="en-IN"/>
              <a:t>1</a:t>
            </a:r>
            <a:endParaRPr lang="en-IN" dirty="0"/>
          </a:p>
        </p:txBody>
      </p:sp>
      <p:sp>
        <p:nvSpPr>
          <p:cNvPr id="9" name="Slide Number Placeholder 8">
            <a:extLst>
              <a:ext uri="{FF2B5EF4-FFF2-40B4-BE49-F238E27FC236}">
                <a16:creationId xmlns:a16="http://schemas.microsoft.com/office/drawing/2014/main" id="{B81BAE3B-E6A7-B452-D3BA-F4F96D425748}"/>
              </a:ext>
            </a:extLst>
          </p:cNvPr>
          <p:cNvSpPr>
            <a:spLocks noGrp="1"/>
          </p:cNvSpPr>
          <p:nvPr>
            <p:ph type="sldNum" sz="quarter" idx="12"/>
          </p:nvPr>
        </p:nvSpPr>
        <p:spPr/>
        <p:txBody>
          <a:bodyPr/>
          <a:lstStyle/>
          <a:p>
            <a:fld id="{7AB45B5B-9E1F-4D9F-B4A3-EAAC5293DA45}" type="slidenum">
              <a:rPr lang="en-IN" smtClean="0"/>
              <a:t>‹#›</a:t>
            </a:fld>
            <a:endParaRPr lang="en-IN" dirty="0"/>
          </a:p>
        </p:txBody>
      </p:sp>
    </p:spTree>
    <p:extLst>
      <p:ext uri="{BB962C8B-B14F-4D97-AF65-F5344CB8AC3E}">
        <p14:creationId xmlns:p14="http://schemas.microsoft.com/office/powerpoint/2010/main" val="648751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BFAD2-EF87-C9B5-B6FF-1C72AD7D5D9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D88C0D9-8526-80A8-25AE-140C9CBC6087}"/>
              </a:ext>
            </a:extLst>
          </p:cNvPr>
          <p:cNvSpPr>
            <a:spLocks noGrp="1"/>
          </p:cNvSpPr>
          <p:nvPr>
            <p:ph type="dt" sz="half" idx="10"/>
          </p:nvPr>
        </p:nvSpPr>
        <p:spPr/>
        <p:txBody>
          <a:bodyPr/>
          <a:lstStyle/>
          <a:p>
            <a:r>
              <a:rPr lang="en-US"/>
              <a:t>23-03-2024</a:t>
            </a:r>
            <a:endParaRPr lang="en-IN" dirty="0"/>
          </a:p>
        </p:txBody>
      </p:sp>
      <p:sp>
        <p:nvSpPr>
          <p:cNvPr id="4" name="Footer Placeholder 3">
            <a:extLst>
              <a:ext uri="{FF2B5EF4-FFF2-40B4-BE49-F238E27FC236}">
                <a16:creationId xmlns:a16="http://schemas.microsoft.com/office/drawing/2014/main" id="{E1BAE933-7DC0-CE72-5B06-D595F648F3BF}"/>
              </a:ext>
            </a:extLst>
          </p:cNvPr>
          <p:cNvSpPr>
            <a:spLocks noGrp="1"/>
          </p:cNvSpPr>
          <p:nvPr>
            <p:ph type="ftr" sz="quarter" idx="11"/>
          </p:nvPr>
        </p:nvSpPr>
        <p:spPr/>
        <p:txBody>
          <a:bodyPr/>
          <a:lstStyle/>
          <a:p>
            <a:r>
              <a:rPr lang="en-IN"/>
              <a:t>1</a:t>
            </a:r>
            <a:endParaRPr lang="en-IN" dirty="0"/>
          </a:p>
        </p:txBody>
      </p:sp>
      <p:sp>
        <p:nvSpPr>
          <p:cNvPr id="5" name="Slide Number Placeholder 4">
            <a:extLst>
              <a:ext uri="{FF2B5EF4-FFF2-40B4-BE49-F238E27FC236}">
                <a16:creationId xmlns:a16="http://schemas.microsoft.com/office/drawing/2014/main" id="{484DBA11-58C4-9DC6-DEAE-0A92DA572EDF}"/>
              </a:ext>
            </a:extLst>
          </p:cNvPr>
          <p:cNvSpPr>
            <a:spLocks noGrp="1"/>
          </p:cNvSpPr>
          <p:nvPr>
            <p:ph type="sldNum" sz="quarter" idx="12"/>
          </p:nvPr>
        </p:nvSpPr>
        <p:spPr/>
        <p:txBody>
          <a:bodyPr/>
          <a:lstStyle/>
          <a:p>
            <a:fld id="{7AB45B5B-9E1F-4D9F-B4A3-EAAC5293DA45}" type="slidenum">
              <a:rPr lang="en-IN" smtClean="0"/>
              <a:t>‹#›</a:t>
            </a:fld>
            <a:endParaRPr lang="en-IN" dirty="0"/>
          </a:p>
        </p:txBody>
      </p:sp>
    </p:spTree>
    <p:extLst>
      <p:ext uri="{BB962C8B-B14F-4D97-AF65-F5344CB8AC3E}">
        <p14:creationId xmlns:p14="http://schemas.microsoft.com/office/powerpoint/2010/main" val="1331112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E52788-7C06-215E-118A-AA7E13C9803D}"/>
              </a:ext>
            </a:extLst>
          </p:cNvPr>
          <p:cNvSpPr>
            <a:spLocks noGrp="1"/>
          </p:cNvSpPr>
          <p:nvPr>
            <p:ph type="dt" sz="half" idx="10"/>
          </p:nvPr>
        </p:nvSpPr>
        <p:spPr/>
        <p:txBody>
          <a:bodyPr/>
          <a:lstStyle/>
          <a:p>
            <a:r>
              <a:rPr lang="en-US"/>
              <a:t>23-03-2024</a:t>
            </a:r>
            <a:endParaRPr lang="en-IN" dirty="0"/>
          </a:p>
        </p:txBody>
      </p:sp>
      <p:sp>
        <p:nvSpPr>
          <p:cNvPr id="3" name="Footer Placeholder 2">
            <a:extLst>
              <a:ext uri="{FF2B5EF4-FFF2-40B4-BE49-F238E27FC236}">
                <a16:creationId xmlns:a16="http://schemas.microsoft.com/office/drawing/2014/main" id="{612D79F9-A4D4-0422-9309-D5860357D0A0}"/>
              </a:ext>
            </a:extLst>
          </p:cNvPr>
          <p:cNvSpPr>
            <a:spLocks noGrp="1"/>
          </p:cNvSpPr>
          <p:nvPr>
            <p:ph type="ftr" sz="quarter" idx="11"/>
          </p:nvPr>
        </p:nvSpPr>
        <p:spPr/>
        <p:txBody>
          <a:bodyPr/>
          <a:lstStyle/>
          <a:p>
            <a:r>
              <a:rPr lang="en-IN"/>
              <a:t>1</a:t>
            </a:r>
            <a:endParaRPr lang="en-IN" dirty="0"/>
          </a:p>
        </p:txBody>
      </p:sp>
      <p:sp>
        <p:nvSpPr>
          <p:cNvPr id="4" name="Slide Number Placeholder 3">
            <a:extLst>
              <a:ext uri="{FF2B5EF4-FFF2-40B4-BE49-F238E27FC236}">
                <a16:creationId xmlns:a16="http://schemas.microsoft.com/office/drawing/2014/main" id="{64DFFFE4-7768-7DFD-5D22-D1817BF402E8}"/>
              </a:ext>
            </a:extLst>
          </p:cNvPr>
          <p:cNvSpPr>
            <a:spLocks noGrp="1"/>
          </p:cNvSpPr>
          <p:nvPr>
            <p:ph type="sldNum" sz="quarter" idx="12"/>
          </p:nvPr>
        </p:nvSpPr>
        <p:spPr/>
        <p:txBody>
          <a:bodyPr/>
          <a:lstStyle/>
          <a:p>
            <a:fld id="{7AB45B5B-9E1F-4D9F-B4A3-EAAC5293DA45}" type="slidenum">
              <a:rPr lang="en-IN" smtClean="0"/>
              <a:t>‹#›</a:t>
            </a:fld>
            <a:endParaRPr lang="en-IN" dirty="0"/>
          </a:p>
        </p:txBody>
      </p:sp>
    </p:spTree>
    <p:extLst>
      <p:ext uri="{BB962C8B-B14F-4D97-AF65-F5344CB8AC3E}">
        <p14:creationId xmlns:p14="http://schemas.microsoft.com/office/powerpoint/2010/main" val="2824587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96430-5582-396F-9117-4FD34A151C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B399807-A9A7-D366-4EF0-A01ED840C9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0EA8519-2FA8-3AE7-325D-8CE236F72D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552D2C-27E6-0564-7B3E-BDA6603B5113}"/>
              </a:ext>
            </a:extLst>
          </p:cNvPr>
          <p:cNvSpPr>
            <a:spLocks noGrp="1"/>
          </p:cNvSpPr>
          <p:nvPr>
            <p:ph type="dt" sz="half" idx="10"/>
          </p:nvPr>
        </p:nvSpPr>
        <p:spPr/>
        <p:txBody>
          <a:bodyPr/>
          <a:lstStyle/>
          <a:p>
            <a:r>
              <a:rPr lang="en-US"/>
              <a:t>23-03-2024</a:t>
            </a:r>
            <a:endParaRPr lang="en-IN" dirty="0"/>
          </a:p>
        </p:txBody>
      </p:sp>
      <p:sp>
        <p:nvSpPr>
          <p:cNvPr id="6" name="Footer Placeholder 5">
            <a:extLst>
              <a:ext uri="{FF2B5EF4-FFF2-40B4-BE49-F238E27FC236}">
                <a16:creationId xmlns:a16="http://schemas.microsoft.com/office/drawing/2014/main" id="{DEBD4FF2-E751-526B-714A-FC541CA73ACC}"/>
              </a:ext>
            </a:extLst>
          </p:cNvPr>
          <p:cNvSpPr>
            <a:spLocks noGrp="1"/>
          </p:cNvSpPr>
          <p:nvPr>
            <p:ph type="ftr" sz="quarter" idx="11"/>
          </p:nvPr>
        </p:nvSpPr>
        <p:spPr/>
        <p:txBody>
          <a:bodyPr/>
          <a:lstStyle/>
          <a:p>
            <a:r>
              <a:rPr lang="en-IN"/>
              <a:t>1</a:t>
            </a:r>
            <a:endParaRPr lang="en-IN" dirty="0"/>
          </a:p>
        </p:txBody>
      </p:sp>
      <p:sp>
        <p:nvSpPr>
          <p:cNvPr id="7" name="Slide Number Placeholder 6">
            <a:extLst>
              <a:ext uri="{FF2B5EF4-FFF2-40B4-BE49-F238E27FC236}">
                <a16:creationId xmlns:a16="http://schemas.microsoft.com/office/drawing/2014/main" id="{CB048A85-2EA3-5CFB-8EFF-FAE8A8D9AE3F}"/>
              </a:ext>
            </a:extLst>
          </p:cNvPr>
          <p:cNvSpPr>
            <a:spLocks noGrp="1"/>
          </p:cNvSpPr>
          <p:nvPr>
            <p:ph type="sldNum" sz="quarter" idx="12"/>
          </p:nvPr>
        </p:nvSpPr>
        <p:spPr/>
        <p:txBody>
          <a:bodyPr/>
          <a:lstStyle/>
          <a:p>
            <a:fld id="{7AB45B5B-9E1F-4D9F-B4A3-EAAC5293DA45}" type="slidenum">
              <a:rPr lang="en-IN" smtClean="0"/>
              <a:t>‹#›</a:t>
            </a:fld>
            <a:endParaRPr lang="en-IN" dirty="0"/>
          </a:p>
        </p:txBody>
      </p:sp>
    </p:spTree>
    <p:extLst>
      <p:ext uri="{BB962C8B-B14F-4D97-AF65-F5344CB8AC3E}">
        <p14:creationId xmlns:p14="http://schemas.microsoft.com/office/powerpoint/2010/main" val="678333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B578A-8045-94D4-F24F-20E6313C3C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700C79A-52B2-EECF-C4EA-9A6EC31919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AD9A14B5-E573-04F6-657E-4ECC4D66E1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2E1A24-B0B2-5C25-A712-D06C62620C9E}"/>
              </a:ext>
            </a:extLst>
          </p:cNvPr>
          <p:cNvSpPr>
            <a:spLocks noGrp="1"/>
          </p:cNvSpPr>
          <p:nvPr>
            <p:ph type="dt" sz="half" idx="10"/>
          </p:nvPr>
        </p:nvSpPr>
        <p:spPr/>
        <p:txBody>
          <a:bodyPr/>
          <a:lstStyle/>
          <a:p>
            <a:r>
              <a:rPr lang="en-US"/>
              <a:t>23-03-2024</a:t>
            </a:r>
            <a:endParaRPr lang="en-IN" dirty="0"/>
          </a:p>
        </p:txBody>
      </p:sp>
      <p:sp>
        <p:nvSpPr>
          <p:cNvPr id="6" name="Footer Placeholder 5">
            <a:extLst>
              <a:ext uri="{FF2B5EF4-FFF2-40B4-BE49-F238E27FC236}">
                <a16:creationId xmlns:a16="http://schemas.microsoft.com/office/drawing/2014/main" id="{50F13360-F843-EDD8-4A05-73D4282452F9}"/>
              </a:ext>
            </a:extLst>
          </p:cNvPr>
          <p:cNvSpPr>
            <a:spLocks noGrp="1"/>
          </p:cNvSpPr>
          <p:nvPr>
            <p:ph type="ftr" sz="quarter" idx="11"/>
          </p:nvPr>
        </p:nvSpPr>
        <p:spPr/>
        <p:txBody>
          <a:bodyPr/>
          <a:lstStyle/>
          <a:p>
            <a:r>
              <a:rPr lang="en-IN"/>
              <a:t>1</a:t>
            </a:r>
            <a:endParaRPr lang="en-IN" dirty="0"/>
          </a:p>
        </p:txBody>
      </p:sp>
      <p:sp>
        <p:nvSpPr>
          <p:cNvPr id="7" name="Slide Number Placeholder 6">
            <a:extLst>
              <a:ext uri="{FF2B5EF4-FFF2-40B4-BE49-F238E27FC236}">
                <a16:creationId xmlns:a16="http://schemas.microsoft.com/office/drawing/2014/main" id="{EABD3595-3292-5481-28EF-32B50071C02F}"/>
              </a:ext>
            </a:extLst>
          </p:cNvPr>
          <p:cNvSpPr>
            <a:spLocks noGrp="1"/>
          </p:cNvSpPr>
          <p:nvPr>
            <p:ph type="sldNum" sz="quarter" idx="12"/>
          </p:nvPr>
        </p:nvSpPr>
        <p:spPr/>
        <p:txBody>
          <a:bodyPr/>
          <a:lstStyle/>
          <a:p>
            <a:fld id="{7AB45B5B-9E1F-4D9F-B4A3-EAAC5293DA45}" type="slidenum">
              <a:rPr lang="en-IN" smtClean="0"/>
              <a:t>‹#›</a:t>
            </a:fld>
            <a:endParaRPr lang="en-IN" dirty="0"/>
          </a:p>
        </p:txBody>
      </p:sp>
    </p:spTree>
    <p:extLst>
      <p:ext uri="{BB962C8B-B14F-4D97-AF65-F5344CB8AC3E}">
        <p14:creationId xmlns:p14="http://schemas.microsoft.com/office/powerpoint/2010/main" val="3988367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8ED04-592A-7887-A63A-A04845D0E5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05463CA-2404-7151-8BF6-04B1BD5652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86F610-1E8B-B498-F0CE-A58CD962C8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23-03-2024</a:t>
            </a:r>
            <a:endParaRPr lang="en-IN" dirty="0"/>
          </a:p>
        </p:txBody>
      </p:sp>
      <p:sp>
        <p:nvSpPr>
          <p:cNvPr id="5" name="Footer Placeholder 4">
            <a:extLst>
              <a:ext uri="{FF2B5EF4-FFF2-40B4-BE49-F238E27FC236}">
                <a16:creationId xmlns:a16="http://schemas.microsoft.com/office/drawing/2014/main" id="{37391CCC-351C-4988-C3FC-C0A339077F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1</a:t>
            </a:r>
            <a:endParaRPr lang="en-IN" dirty="0"/>
          </a:p>
        </p:txBody>
      </p:sp>
      <p:sp>
        <p:nvSpPr>
          <p:cNvPr id="6" name="Slide Number Placeholder 5">
            <a:extLst>
              <a:ext uri="{FF2B5EF4-FFF2-40B4-BE49-F238E27FC236}">
                <a16:creationId xmlns:a16="http://schemas.microsoft.com/office/drawing/2014/main" id="{5B9BF6E9-4304-1680-DDEF-BF506F262C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B45B5B-9E1F-4D9F-B4A3-EAAC5293DA45}" type="slidenum">
              <a:rPr lang="en-IN" smtClean="0"/>
              <a:t>‹#›</a:t>
            </a:fld>
            <a:endParaRPr lang="en-IN" dirty="0"/>
          </a:p>
        </p:txBody>
      </p:sp>
    </p:spTree>
    <p:extLst>
      <p:ext uri="{BB962C8B-B14F-4D97-AF65-F5344CB8AC3E}">
        <p14:creationId xmlns:p14="http://schemas.microsoft.com/office/powerpoint/2010/main" val="34164481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381C7FE3-1C98-18D1-EDE2-032078FEED52}"/>
              </a:ext>
            </a:extLst>
          </p:cNvPr>
          <p:cNvSpPr txBox="1">
            <a:spLocks noChangeArrowheads="1"/>
          </p:cNvSpPr>
          <p:nvPr/>
        </p:nvSpPr>
        <p:spPr bwMode="auto">
          <a:xfrm>
            <a:off x="2250141" y="491765"/>
            <a:ext cx="7467600" cy="873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Lucida Grande" charset="0"/>
              </a:defRPr>
            </a:lvl1pPr>
            <a:lvl2pPr marL="742950" indent="-285750">
              <a:defRPr sz="1000">
                <a:solidFill>
                  <a:schemeClr val="tx1"/>
                </a:solidFill>
                <a:latin typeface="Lucida Grande" charset="0"/>
              </a:defRPr>
            </a:lvl2pPr>
            <a:lvl3pPr marL="1143000" indent="-228600">
              <a:defRPr sz="1000">
                <a:solidFill>
                  <a:schemeClr val="tx1"/>
                </a:solidFill>
                <a:latin typeface="Lucida Grande" charset="0"/>
              </a:defRPr>
            </a:lvl3pPr>
            <a:lvl4pPr marL="1600200" indent="-228600">
              <a:defRPr sz="1000">
                <a:solidFill>
                  <a:schemeClr val="tx1"/>
                </a:solidFill>
                <a:latin typeface="Lucida Grande" charset="0"/>
              </a:defRPr>
            </a:lvl4pPr>
            <a:lvl5pPr marL="2057400" indent="-228600">
              <a:defRPr sz="1000">
                <a:solidFill>
                  <a:schemeClr val="tx1"/>
                </a:solidFill>
                <a:latin typeface="Lucida Grande" charset="0"/>
              </a:defRPr>
            </a:lvl5pPr>
            <a:lvl6pPr marL="2514600" indent="-228600" eaLnBrk="0" fontAlgn="base" hangingPunct="0">
              <a:spcBef>
                <a:spcPct val="0"/>
              </a:spcBef>
              <a:spcAft>
                <a:spcPct val="0"/>
              </a:spcAft>
              <a:defRPr sz="1000">
                <a:solidFill>
                  <a:schemeClr val="tx1"/>
                </a:solidFill>
                <a:latin typeface="Lucida Grande" charset="0"/>
              </a:defRPr>
            </a:lvl6pPr>
            <a:lvl7pPr marL="2971800" indent="-228600" eaLnBrk="0" fontAlgn="base" hangingPunct="0">
              <a:spcBef>
                <a:spcPct val="0"/>
              </a:spcBef>
              <a:spcAft>
                <a:spcPct val="0"/>
              </a:spcAft>
              <a:defRPr sz="1000">
                <a:solidFill>
                  <a:schemeClr val="tx1"/>
                </a:solidFill>
                <a:latin typeface="Lucida Grande" charset="0"/>
              </a:defRPr>
            </a:lvl7pPr>
            <a:lvl8pPr marL="3429000" indent="-228600" eaLnBrk="0" fontAlgn="base" hangingPunct="0">
              <a:spcBef>
                <a:spcPct val="0"/>
              </a:spcBef>
              <a:spcAft>
                <a:spcPct val="0"/>
              </a:spcAft>
              <a:defRPr sz="1000">
                <a:solidFill>
                  <a:schemeClr val="tx1"/>
                </a:solidFill>
                <a:latin typeface="Lucida Grande" charset="0"/>
              </a:defRPr>
            </a:lvl8pPr>
            <a:lvl9pPr marL="3886200" indent="-228600" eaLnBrk="0" fontAlgn="base" hangingPunct="0">
              <a:spcBef>
                <a:spcPct val="0"/>
              </a:spcBef>
              <a:spcAft>
                <a:spcPct val="0"/>
              </a:spcAft>
              <a:defRPr sz="1000">
                <a:solidFill>
                  <a:schemeClr val="tx1"/>
                </a:solidFill>
                <a:latin typeface="Lucida Grande" charset="0"/>
              </a:defRPr>
            </a:lvl9pPr>
          </a:lstStyle>
          <a:p>
            <a:pPr algn="ctr">
              <a:lnSpc>
                <a:spcPct val="150000"/>
              </a:lnSpc>
            </a:pPr>
            <a:r>
              <a:rPr lang="en-US" altLang="en-US" sz="1800" b="1" dirty="0">
                <a:latin typeface="Times New Roman" panose="02020603050405020304" pitchFamily="18" charset="0"/>
                <a:cs typeface="Times New Roman" panose="02020603050405020304" pitchFamily="18" charset="0"/>
              </a:rPr>
              <a:t>SMART PARALYSIS PATIENT HEALTHCARE SYSTEM</a:t>
            </a:r>
          </a:p>
          <a:p>
            <a:pPr algn="ctr">
              <a:lnSpc>
                <a:spcPct val="150000"/>
              </a:lnSpc>
            </a:pPr>
            <a:r>
              <a:rPr lang="en-US" altLang="en-US" sz="1800" b="1" dirty="0">
                <a:latin typeface="Times New Roman" panose="02020603050405020304" pitchFamily="18" charset="0"/>
                <a:cs typeface="Times New Roman" panose="02020603050405020304" pitchFamily="18" charset="0"/>
              </a:rPr>
              <a:t>USING RASPBERRY PI</a:t>
            </a:r>
            <a:endParaRPr lang="en-IN" altLang="en-US" sz="1800" dirty="0">
              <a:latin typeface="Times New Roman" panose="02020603050405020304" pitchFamily="18" charset="0"/>
              <a:cs typeface="Times New Roman" panose="02020603050405020304" pitchFamily="18" charset="0"/>
            </a:endParaRPr>
          </a:p>
        </p:txBody>
      </p:sp>
      <p:sp>
        <p:nvSpPr>
          <p:cNvPr id="7" name="TextBox 4">
            <a:extLst>
              <a:ext uri="{FF2B5EF4-FFF2-40B4-BE49-F238E27FC236}">
                <a16:creationId xmlns:a16="http://schemas.microsoft.com/office/drawing/2014/main" id="{E9187922-882F-9CF2-9620-C5F81C90A4F4}"/>
              </a:ext>
            </a:extLst>
          </p:cNvPr>
          <p:cNvSpPr txBox="1">
            <a:spLocks noChangeArrowheads="1"/>
          </p:cNvSpPr>
          <p:nvPr/>
        </p:nvSpPr>
        <p:spPr bwMode="auto">
          <a:xfrm>
            <a:off x="3571240" y="2367280"/>
            <a:ext cx="554228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Lucida Grande" charset="0"/>
              </a:defRPr>
            </a:lvl1pPr>
            <a:lvl2pPr marL="742950" indent="-285750">
              <a:defRPr sz="1000">
                <a:solidFill>
                  <a:schemeClr val="tx1"/>
                </a:solidFill>
                <a:latin typeface="Lucida Grande" charset="0"/>
              </a:defRPr>
            </a:lvl2pPr>
            <a:lvl3pPr marL="1143000" indent="-228600">
              <a:defRPr sz="1000">
                <a:solidFill>
                  <a:schemeClr val="tx1"/>
                </a:solidFill>
                <a:latin typeface="Lucida Grande" charset="0"/>
              </a:defRPr>
            </a:lvl3pPr>
            <a:lvl4pPr marL="1600200" indent="-228600">
              <a:defRPr sz="1000">
                <a:solidFill>
                  <a:schemeClr val="tx1"/>
                </a:solidFill>
                <a:latin typeface="Lucida Grande" charset="0"/>
              </a:defRPr>
            </a:lvl4pPr>
            <a:lvl5pPr marL="2057400" indent="-228600">
              <a:defRPr sz="1000">
                <a:solidFill>
                  <a:schemeClr val="tx1"/>
                </a:solidFill>
                <a:latin typeface="Lucida Grande" charset="0"/>
              </a:defRPr>
            </a:lvl5pPr>
            <a:lvl6pPr marL="2514600" indent="-228600" eaLnBrk="0" fontAlgn="base" hangingPunct="0">
              <a:spcBef>
                <a:spcPct val="0"/>
              </a:spcBef>
              <a:spcAft>
                <a:spcPct val="0"/>
              </a:spcAft>
              <a:defRPr sz="1000">
                <a:solidFill>
                  <a:schemeClr val="tx1"/>
                </a:solidFill>
                <a:latin typeface="Lucida Grande" charset="0"/>
              </a:defRPr>
            </a:lvl6pPr>
            <a:lvl7pPr marL="2971800" indent="-228600" eaLnBrk="0" fontAlgn="base" hangingPunct="0">
              <a:spcBef>
                <a:spcPct val="0"/>
              </a:spcBef>
              <a:spcAft>
                <a:spcPct val="0"/>
              </a:spcAft>
              <a:defRPr sz="1000">
                <a:solidFill>
                  <a:schemeClr val="tx1"/>
                </a:solidFill>
                <a:latin typeface="Lucida Grande" charset="0"/>
              </a:defRPr>
            </a:lvl7pPr>
            <a:lvl8pPr marL="3429000" indent="-228600" eaLnBrk="0" fontAlgn="base" hangingPunct="0">
              <a:spcBef>
                <a:spcPct val="0"/>
              </a:spcBef>
              <a:spcAft>
                <a:spcPct val="0"/>
              </a:spcAft>
              <a:defRPr sz="1000">
                <a:solidFill>
                  <a:schemeClr val="tx1"/>
                </a:solidFill>
                <a:latin typeface="Lucida Grande" charset="0"/>
              </a:defRPr>
            </a:lvl8pPr>
            <a:lvl9pPr marL="3886200" indent="-228600" eaLnBrk="0" fontAlgn="base" hangingPunct="0">
              <a:spcBef>
                <a:spcPct val="0"/>
              </a:spcBef>
              <a:spcAft>
                <a:spcPct val="0"/>
              </a:spcAft>
              <a:defRPr sz="1000">
                <a:solidFill>
                  <a:schemeClr val="tx1"/>
                </a:solidFill>
                <a:latin typeface="Lucida Grande" charset="0"/>
              </a:defRPr>
            </a:lvl9pPr>
          </a:lstStyle>
          <a:p>
            <a:r>
              <a:rPr lang="en-US" altLang="en-US" sz="1800" b="1" dirty="0">
                <a:latin typeface="Times New Roman" panose="02020603050405020304" pitchFamily="18" charset="0"/>
                <a:cs typeface="Times New Roman" panose="02020603050405020304" pitchFamily="18" charset="0"/>
              </a:rPr>
              <a:t>PRESENTED BY:</a:t>
            </a:r>
          </a:p>
          <a:p>
            <a:endParaRPr lang="en-US" altLang="en-US" sz="1800" b="1" dirty="0">
              <a:latin typeface="Times New Roman" panose="02020603050405020304" pitchFamily="18" charset="0"/>
              <a:cs typeface="Times New Roman" panose="02020603050405020304" pitchFamily="18" charset="0"/>
            </a:endParaRPr>
          </a:p>
          <a:p>
            <a:r>
              <a:rPr lang="en-US" altLang="en-US" sz="1800" b="1" dirty="0">
                <a:latin typeface="Times New Roman" panose="02020603050405020304" pitchFamily="18" charset="0"/>
                <a:cs typeface="Times New Roman" panose="02020603050405020304" pitchFamily="18" charset="0"/>
              </a:rPr>
              <a:t>        KARTHICK RAJA D            (721820121023)</a:t>
            </a:r>
          </a:p>
          <a:p>
            <a:r>
              <a:rPr lang="en-US" altLang="en-US" sz="1800" b="1" dirty="0">
                <a:latin typeface="Times New Roman" panose="02020603050405020304" pitchFamily="18" charset="0"/>
                <a:cs typeface="Times New Roman" panose="02020603050405020304" pitchFamily="18" charset="0"/>
              </a:rPr>
              <a:t>        SANTHOSH N                       (721820121041)</a:t>
            </a:r>
          </a:p>
          <a:p>
            <a:r>
              <a:rPr lang="en-US" altLang="en-US" sz="1800" b="1" dirty="0">
                <a:latin typeface="Times New Roman" panose="02020603050405020304" pitchFamily="18" charset="0"/>
                <a:cs typeface="Times New Roman" panose="02020603050405020304" pitchFamily="18" charset="0"/>
              </a:rPr>
              <a:t>        THANGA GANESH P           (721820121049)</a:t>
            </a:r>
          </a:p>
          <a:p>
            <a:r>
              <a:rPr lang="en-US" altLang="en-US" sz="1800" b="1" dirty="0">
                <a:latin typeface="Times New Roman" panose="02020603050405020304" pitchFamily="18" charset="0"/>
                <a:cs typeface="Times New Roman" panose="02020603050405020304" pitchFamily="18" charset="0"/>
              </a:rPr>
              <a:t>        SWATHI G                              (721820121701)</a:t>
            </a:r>
          </a:p>
          <a:p>
            <a:r>
              <a:rPr lang="en-US" altLang="en-US" sz="1800" b="1" dirty="0">
                <a:latin typeface="Times New Roman" panose="02020603050405020304" pitchFamily="18" charset="0"/>
                <a:cs typeface="Times New Roman" panose="02020603050405020304" pitchFamily="18" charset="0"/>
              </a:rPr>
              <a:t>        </a:t>
            </a:r>
          </a:p>
          <a:p>
            <a:endParaRPr lang="en-US" altLang="en-US" sz="1800" b="1" dirty="0">
              <a:latin typeface="Times New Roman" panose="02020603050405020304" pitchFamily="18" charset="0"/>
              <a:cs typeface="Times New Roman" panose="02020603050405020304" pitchFamily="18" charset="0"/>
            </a:endParaRPr>
          </a:p>
          <a:p>
            <a:r>
              <a:rPr lang="en-US" altLang="en-US" sz="1800" b="1" dirty="0">
                <a:latin typeface="Times New Roman" panose="02020603050405020304" pitchFamily="18" charset="0"/>
                <a:cs typeface="Times New Roman" panose="02020603050405020304" pitchFamily="18" charset="0"/>
              </a:rPr>
              <a:t>UNDER THE GUIDANCE:</a:t>
            </a:r>
          </a:p>
          <a:p>
            <a:endParaRPr lang="en-US" altLang="en-US" sz="1800" b="1" dirty="0">
              <a:latin typeface="Times New Roman" panose="02020603050405020304" pitchFamily="18" charset="0"/>
              <a:cs typeface="Times New Roman" panose="02020603050405020304" pitchFamily="18" charset="0"/>
            </a:endParaRPr>
          </a:p>
          <a:p>
            <a:r>
              <a:rPr lang="en-US" altLang="en-US" sz="1800" b="1" dirty="0">
                <a:latin typeface="Times New Roman" panose="02020603050405020304" pitchFamily="18" charset="0"/>
                <a:cs typeface="Times New Roman" panose="02020603050405020304" pitchFamily="18" charset="0"/>
              </a:rPr>
              <a:t> Mrs.S.SARITHA M.E.,</a:t>
            </a:r>
          </a:p>
          <a:p>
            <a:r>
              <a:rPr lang="en-US" altLang="en-US" sz="1800" b="1" dirty="0">
                <a:latin typeface="Times New Roman" panose="02020603050405020304" pitchFamily="18" charset="0"/>
                <a:cs typeface="Times New Roman" panose="02020603050405020304" pitchFamily="18" charset="0"/>
              </a:rPr>
              <a:t> ASSISTANT PROFESSOR </a:t>
            </a:r>
            <a:endParaRPr lang="en-IN" altLang="en-US" sz="18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9168CB0-968F-0152-CC5B-9459B22848F1}"/>
              </a:ext>
            </a:extLst>
          </p:cNvPr>
          <p:cNvPicPr>
            <a:picLocks noChangeAspect="1"/>
          </p:cNvPicPr>
          <p:nvPr/>
        </p:nvPicPr>
        <p:blipFill>
          <a:blip r:embed="rId2"/>
          <a:stretch>
            <a:fillRect/>
          </a:stretch>
        </p:blipFill>
        <p:spPr>
          <a:xfrm>
            <a:off x="1802046" y="491765"/>
            <a:ext cx="896190" cy="890093"/>
          </a:xfrm>
          <a:prstGeom prst="rect">
            <a:avLst/>
          </a:prstGeom>
        </p:spPr>
      </p:pic>
      <p:pic>
        <p:nvPicPr>
          <p:cNvPr id="4" name="Picture 3">
            <a:extLst>
              <a:ext uri="{FF2B5EF4-FFF2-40B4-BE49-F238E27FC236}">
                <a16:creationId xmlns:a16="http://schemas.microsoft.com/office/drawing/2014/main" id="{5F51AAEC-B2C7-92E8-AE7B-A468D4B048C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4157" y="491765"/>
            <a:ext cx="982980" cy="845185"/>
          </a:xfrm>
          <a:prstGeom prst="rect">
            <a:avLst/>
          </a:prstGeom>
          <a:noFill/>
          <a:ln>
            <a:noFill/>
          </a:ln>
        </p:spPr>
      </p:pic>
      <p:sp>
        <p:nvSpPr>
          <p:cNvPr id="15" name="Slide Number Placeholder 14">
            <a:extLst>
              <a:ext uri="{FF2B5EF4-FFF2-40B4-BE49-F238E27FC236}">
                <a16:creationId xmlns:a16="http://schemas.microsoft.com/office/drawing/2014/main" id="{13B0F71C-085A-99BB-0910-C8929867E0A3}"/>
              </a:ext>
            </a:extLst>
          </p:cNvPr>
          <p:cNvSpPr>
            <a:spLocks noGrp="1"/>
          </p:cNvSpPr>
          <p:nvPr>
            <p:ph type="sldNum" sz="quarter" idx="12"/>
          </p:nvPr>
        </p:nvSpPr>
        <p:spPr>
          <a:xfrm>
            <a:off x="3683000" y="6376395"/>
            <a:ext cx="2743200" cy="365125"/>
          </a:xfrm>
        </p:spPr>
        <p:txBody>
          <a:bodyPr/>
          <a:lstStyle/>
          <a:p>
            <a:fld id="{7AB45B5B-9E1F-4D9F-B4A3-EAAC5293DA45}" type="slidenum">
              <a:rPr lang="en-IN" smtClean="0"/>
              <a:t>1</a:t>
            </a:fld>
            <a:endParaRPr lang="en-IN" dirty="0"/>
          </a:p>
        </p:txBody>
      </p:sp>
    </p:spTree>
    <p:extLst>
      <p:ext uri="{BB962C8B-B14F-4D97-AF65-F5344CB8AC3E}">
        <p14:creationId xmlns:p14="http://schemas.microsoft.com/office/powerpoint/2010/main" val="227091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AC4E-B701-24F0-FD71-2DA5586B388D}"/>
              </a:ext>
            </a:extLst>
          </p:cNvPr>
          <p:cNvSpPr>
            <a:spLocks noGrp="1"/>
          </p:cNvSpPr>
          <p:nvPr>
            <p:ph type="title"/>
          </p:nvPr>
        </p:nvSpPr>
        <p:spPr/>
        <p:txBody>
          <a:bodyPr>
            <a:normAutofit/>
          </a:bodyPr>
          <a:lstStyle/>
          <a:p>
            <a:pPr algn="ctr"/>
            <a:r>
              <a:rPr lang="en-IN" sz="2800" dirty="0">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a16="http://schemas.microsoft.com/office/drawing/2014/main" id="{F2B901C9-EF5F-B7EA-CB3E-B0BEFECB5940}"/>
              </a:ext>
            </a:extLst>
          </p:cNvPr>
          <p:cNvSpPr>
            <a:spLocks noGrp="1"/>
          </p:cNvSpPr>
          <p:nvPr>
            <p:ph idx="1"/>
          </p:nvPr>
        </p:nvSpPr>
        <p:spPr>
          <a:xfrm>
            <a:off x="1333500" y="1957705"/>
            <a:ext cx="9525000" cy="1710055"/>
          </a:xfrm>
        </p:spPr>
        <p:txBody>
          <a:bodyPr>
            <a:normAutofit/>
          </a:bodyPr>
          <a:lstStyle/>
          <a:p>
            <a:pPr>
              <a:lnSpc>
                <a:spcPct val="150000"/>
              </a:lnSpc>
            </a:pPr>
            <a:r>
              <a:rPr lang="en-US" sz="2000" dirty="0">
                <a:latin typeface="Times New Roman" panose="02020603050405020304" pitchFamily="18" charset="0"/>
                <a:cs typeface="Times New Roman" panose="02020603050405020304" pitchFamily="18" charset="0"/>
              </a:rPr>
              <a:t>Using Machine learning model to train the data Precaution steps are taken based on ML prediction Monitoring of data using Raspberry Pi</a:t>
            </a:r>
            <a:endParaRPr lang="en-IN"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0D99702-796B-DC79-4828-8EC3206E60AE}"/>
              </a:ext>
            </a:extLst>
          </p:cNvPr>
          <p:cNvSpPr>
            <a:spLocks noGrp="1"/>
          </p:cNvSpPr>
          <p:nvPr>
            <p:ph type="sldNum" sz="quarter" idx="12"/>
          </p:nvPr>
        </p:nvSpPr>
        <p:spPr>
          <a:xfrm>
            <a:off x="3489960" y="6310312"/>
            <a:ext cx="2743200" cy="365125"/>
          </a:xfrm>
        </p:spPr>
        <p:txBody>
          <a:bodyPr/>
          <a:lstStyle/>
          <a:p>
            <a:fld id="{7AB45B5B-9E1F-4D9F-B4A3-EAAC5293DA45}" type="slidenum">
              <a:rPr lang="en-IN" smtClean="0"/>
              <a:t>10</a:t>
            </a:fld>
            <a:endParaRPr lang="en-IN" dirty="0"/>
          </a:p>
        </p:txBody>
      </p:sp>
    </p:spTree>
    <p:extLst>
      <p:ext uri="{BB962C8B-B14F-4D97-AF65-F5344CB8AC3E}">
        <p14:creationId xmlns:p14="http://schemas.microsoft.com/office/powerpoint/2010/main" val="3025238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02F50-1420-B9B0-71AC-42EE462ABA3C}"/>
              </a:ext>
            </a:extLst>
          </p:cNvPr>
          <p:cNvSpPr>
            <a:spLocks noGrp="1"/>
          </p:cNvSpPr>
          <p:nvPr>
            <p:ph type="title"/>
          </p:nvPr>
        </p:nvSpPr>
        <p:spPr>
          <a:xfrm>
            <a:off x="838200" y="365125"/>
            <a:ext cx="10083800" cy="884555"/>
          </a:xfrm>
        </p:spPr>
        <p:txBody>
          <a:bodyPr>
            <a:normAutofit/>
          </a:bodyPr>
          <a:lstStyle/>
          <a:p>
            <a:pPr algn="ctr"/>
            <a:r>
              <a:rPr lang="en-IN" sz="2800" dirty="0">
                <a:latin typeface="Times New Roman" panose="02020603050405020304" pitchFamily="18" charset="0"/>
                <a:cs typeface="Times New Roman" panose="02020603050405020304" pitchFamily="18" charset="0"/>
              </a:rPr>
              <a:t>BLOCK DIAGRAM</a:t>
            </a:r>
          </a:p>
        </p:txBody>
      </p:sp>
      <p:pic>
        <p:nvPicPr>
          <p:cNvPr id="5" name="Content Placeholder 4">
            <a:extLst>
              <a:ext uri="{FF2B5EF4-FFF2-40B4-BE49-F238E27FC236}">
                <a16:creationId xmlns:a16="http://schemas.microsoft.com/office/drawing/2014/main" id="{72A1A531-11DD-57C9-A099-A1ABC0121D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6560" y="1112590"/>
            <a:ext cx="7433627" cy="4869904"/>
          </a:xfrm>
        </p:spPr>
      </p:pic>
      <p:sp>
        <p:nvSpPr>
          <p:cNvPr id="3" name="Slide Number Placeholder 2">
            <a:extLst>
              <a:ext uri="{FF2B5EF4-FFF2-40B4-BE49-F238E27FC236}">
                <a16:creationId xmlns:a16="http://schemas.microsoft.com/office/drawing/2014/main" id="{50F4E9EE-735E-7B02-9268-AF53952651FD}"/>
              </a:ext>
            </a:extLst>
          </p:cNvPr>
          <p:cNvSpPr>
            <a:spLocks noGrp="1"/>
          </p:cNvSpPr>
          <p:nvPr>
            <p:ph type="sldNum" sz="quarter" idx="12"/>
          </p:nvPr>
        </p:nvSpPr>
        <p:spPr>
          <a:xfrm>
            <a:off x="3302000" y="6438265"/>
            <a:ext cx="2743200" cy="365125"/>
          </a:xfrm>
        </p:spPr>
        <p:txBody>
          <a:bodyPr/>
          <a:lstStyle/>
          <a:p>
            <a:fld id="{7AB45B5B-9E1F-4D9F-B4A3-EAAC5293DA45}" type="slidenum">
              <a:rPr lang="en-IN" smtClean="0"/>
              <a:t>11</a:t>
            </a:fld>
            <a:endParaRPr lang="en-IN" dirty="0"/>
          </a:p>
        </p:txBody>
      </p:sp>
    </p:spTree>
    <p:extLst>
      <p:ext uri="{BB962C8B-B14F-4D97-AF65-F5344CB8AC3E}">
        <p14:creationId xmlns:p14="http://schemas.microsoft.com/office/powerpoint/2010/main" val="2286313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BF04C-B3DA-C511-A35A-819190E5C3E7}"/>
              </a:ext>
            </a:extLst>
          </p:cNvPr>
          <p:cNvSpPr>
            <a:spLocks noGrp="1"/>
          </p:cNvSpPr>
          <p:nvPr>
            <p:ph type="title"/>
          </p:nvPr>
        </p:nvSpPr>
        <p:spPr>
          <a:xfrm>
            <a:off x="167640" y="527685"/>
            <a:ext cx="5420360" cy="366395"/>
          </a:xfrm>
        </p:spPr>
        <p:txBody>
          <a:bodyPr>
            <a:normAutofit fontScale="90000"/>
          </a:bodyPr>
          <a:lstStyle/>
          <a:p>
            <a:pPr algn="ctr"/>
            <a:r>
              <a:rPr lang="en-IN" sz="2800" dirty="0">
                <a:latin typeface="Times New Roman" panose="02020603050405020304" pitchFamily="18" charset="0"/>
                <a:cs typeface="Times New Roman" panose="02020603050405020304" pitchFamily="18" charset="0"/>
              </a:rPr>
              <a:t>HARDWARE REQUIREMENTS</a:t>
            </a:r>
          </a:p>
        </p:txBody>
      </p:sp>
      <p:sp>
        <p:nvSpPr>
          <p:cNvPr id="3" name="Content Placeholder 2">
            <a:extLst>
              <a:ext uri="{FF2B5EF4-FFF2-40B4-BE49-F238E27FC236}">
                <a16:creationId xmlns:a16="http://schemas.microsoft.com/office/drawing/2014/main" id="{20EDEE73-4309-F6CA-A189-2FA8B098D56B}"/>
              </a:ext>
            </a:extLst>
          </p:cNvPr>
          <p:cNvSpPr>
            <a:spLocks noGrp="1"/>
          </p:cNvSpPr>
          <p:nvPr>
            <p:ph idx="1"/>
          </p:nvPr>
        </p:nvSpPr>
        <p:spPr>
          <a:xfrm>
            <a:off x="1427480" y="1550670"/>
            <a:ext cx="2677160" cy="3386455"/>
          </a:xfrm>
        </p:spPr>
        <p:txBody>
          <a:bodyPr>
            <a:normAutofit lnSpcReduction="10000"/>
          </a:bodyPr>
          <a:lstStyle/>
          <a:p>
            <a:pPr>
              <a:lnSpc>
                <a:spcPct val="150000"/>
              </a:lnSpc>
            </a:pPr>
            <a:r>
              <a:rPr lang="en-IN" sz="2000" dirty="0">
                <a:latin typeface="Times New Roman" panose="02020603050405020304" pitchFamily="18" charset="0"/>
                <a:cs typeface="Times New Roman" panose="02020603050405020304" pitchFamily="18" charset="0"/>
              </a:rPr>
              <a:t>Raspberry pi</a:t>
            </a:r>
          </a:p>
          <a:p>
            <a:pPr>
              <a:lnSpc>
                <a:spcPct val="150000"/>
              </a:lnSpc>
            </a:pPr>
            <a:r>
              <a:rPr lang="en-IN" sz="2000" dirty="0">
                <a:latin typeface="Times New Roman" panose="02020603050405020304" pitchFamily="18" charset="0"/>
                <a:cs typeface="Times New Roman" panose="02020603050405020304" pitchFamily="18" charset="0"/>
              </a:rPr>
              <a:t>Heartbeat sensor </a:t>
            </a:r>
          </a:p>
          <a:p>
            <a:pPr>
              <a:lnSpc>
                <a:spcPct val="150000"/>
              </a:lnSpc>
            </a:pPr>
            <a:r>
              <a:rPr lang="en-IN" sz="2000" dirty="0">
                <a:latin typeface="Times New Roman" panose="02020603050405020304" pitchFamily="18" charset="0"/>
                <a:cs typeface="Times New Roman" panose="02020603050405020304" pitchFamily="18" charset="0"/>
              </a:rPr>
              <a:t>Flex sensor</a:t>
            </a:r>
          </a:p>
          <a:p>
            <a:pPr>
              <a:lnSpc>
                <a:spcPct val="150000"/>
              </a:lnSpc>
            </a:pPr>
            <a:r>
              <a:rPr lang="en-IN" sz="2000" dirty="0">
                <a:latin typeface="Times New Roman" panose="02020603050405020304" pitchFamily="18" charset="0"/>
                <a:cs typeface="Times New Roman" panose="02020603050405020304" pitchFamily="18" charset="0"/>
              </a:rPr>
              <a:t>Temperature sensor </a:t>
            </a:r>
          </a:p>
          <a:p>
            <a:pPr>
              <a:lnSpc>
                <a:spcPct val="150000"/>
              </a:lnSpc>
            </a:pPr>
            <a:r>
              <a:rPr lang="en-IN" sz="2000" dirty="0">
                <a:latin typeface="Times New Roman" panose="02020603050405020304" pitchFamily="18" charset="0"/>
                <a:cs typeface="Times New Roman" panose="02020603050405020304" pitchFamily="18" charset="0"/>
              </a:rPr>
              <a:t>GSM</a:t>
            </a:r>
          </a:p>
          <a:p>
            <a:pPr>
              <a:lnSpc>
                <a:spcPct val="150000"/>
              </a:lnSpc>
            </a:pPr>
            <a:r>
              <a:rPr lang="en-IN" sz="2000" dirty="0">
                <a:latin typeface="Times New Roman" panose="02020603050405020304" pitchFamily="18" charset="0"/>
                <a:cs typeface="Times New Roman" panose="02020603050405020304" pitchFamily="18" charset="0"/>
              </a:rPr>
              <a:t>Buzzer</a:t>
            </a:r>
          </a:p>
        </p:txBody>
      </p:sp>
      <p:sp>
        <p:nvSpPr>
          <p:cNvPr id="4" name="Title 1">
            <a:extLst>
              <a:ext uri="{FF2B5EF4-FFF2-40B4-BE49-F238E27FC236}">
                <a16:creationId xmlns:a16="http://schemas.microsoft.com/office/drawing/2014/main" id="{19F6E852-0B4A-5EC9-5303-6D2B2BCDA3E8}"/>
              </a:ext>
            </a:extLst>
          </p:cNvPr>
          <p:cNvSpPr txBox="1">
            <a:spLocks/>
          </p:cNvSpPr>
          <p:nvPr/>
        </p:nvSpPr>
        <p:spPr>
          <a:xfrm>
            <a:off x="5816600" y="527685"/>
            <a:ext cx="5420360" cy="366395"/>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dirty="0">
                <a:latin typeface="Times New Roman" panose="02020603050405020304" pitchFamily="18" charset="0"/>
                <a:cs typeface="Times New Roman" panose="02020603050405020304" pitchFamily="18" charset="0"/>
              </a:rPr>
              <a:t>SOFTWARE REQUIREMENTS</a:t>
            </a:r>
          </a:p>
        </p:txBody>
      </p:sp>
      <p:sp>
        <p:nvSpPr>
          <p:cNvPr id="5" name="Content Placeholder 2">
            <a:extLst>
              <a:ext uri="{FF2B5EF4-FFF2-40B4-BE49-F238E27FC236}">
                <a16:creationId xmlns:a16="http://schemas.microsoft.com/office/drawing/2014/main" id="{BE512527-F3A8-50AD-64E9-D2048647D3A3}"/>
              </a:ext>
            </a:extLst>
          </p:cNvPr>
          <p:cNvSpPr txBox="1">
            <a:spLocks/>
          </p:cNvSpPr>
          <p:nvPr/>
        </p:nvSpPr>
        <p:spPr>
          <a:xfrm>
            <a:off x="6436360" y="1449070"/>
            <a:ext cx="2677160" cy="33864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dirty="0">
                <a:latin typeface="Times New Roman" panose="02020603050405020304" pitchFamily="18" charset="0"/>
                <a:cs typeface="Times New Roman" panose="02020603050405020304" pitchFamily="18" charset="0"/>
              </a:rPr>
              <a:t>Language – Python</a:t>
            </a:r>
          </a:p>
          <a:p>
            <a:pPr>
              <a:lnSpc>
                <a:spcPct val="150000"/>
              </a:lnSpc>
            </a:pPr>
            <a:r>
              <a:rPr lang="en-US" sz="2000" dirty="0">
                <a:latin typeface="Times New Roman" panose="02020603050405020304" pitchFamily="18" charset="0"/>
                <a:cs typeface="Times New Roman" panose="02020603050405020304" pitchFamily="18" charset="0"/>
              </a:rPr>
              <a:t> Tool – Python IDLE</a:t>
            </a:r>
            <a:endParaRPr lang="en-IN" sz="20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623F3382-7E65-8FE4-0AEE-AA89C6A88025}"/>
              </a:ext>
            </a:extLst>
          </p:cNvPr>
          <p:cNvSpPr>
            <a:spLocks noGrp="1"/>
          </p:cNvSpPr>
          <p:nvPr>
            <p:ph type="sldNum" sz="quarter" idx="12"/>
          </p:nvPr>
        </p:nvSpPr>
        <p:spPr>
          <a:xfrm>
            <a:off x="3530600" y="6330315"/>
            <a:ext cx="2743200" cy="365125"/>
          </a:xfrm>
        </p:spPr>
        <p:txBody>
          <a:bodyPr/>
          <a:lstStyle/>
          <a:p>
            <a:fld id="{7AB45B5B-9E1F-4D9F-B4A3-EAAC5293DA45}" type="slidenum">
              <a:rPr lang="en-IN" smtClean="0"/>
              <a:t>12</a:t>
            </a:fld>
            <a:endParaRPr lang="en-IN" dirty="0"/>
          </a:p>
        </p:txBody>
      </p:sp>
    </p:spTree>
    <p:extLst>
      <p:ext uri="{BB962C8B-B14F-4D97-AF65-F5344CB8AC3E}">
        <p14:creationId xmlns:p14="http://schemas.microsoft.com/office/powerpoint/2010/main" val="1841296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BF04C-B3DA-C511-A35A-819190E5C3E7}"/>
              </a:ext>
            </a:extLst>
          </p:cNvPr>
          <p:cNvSpPr>
            <a:spLocks noGrp="1"/>
          </p:cNvSpPr>
          <p:nvPr>
            <p:ph type="title"/>
          </p:nvPr>
        </p:nvSpPr>
        <p:spPr/>
        <p:txBody>
          <a:bodyPr>
            <a:normAutofit/>
          </a:bodyPr>
          <a:lstStyle/>
          <a:p>
            <a:pPr algn="ctr"/>
            <a:r>
              <a:rPr lang="en-IN" sz="2800" dirty="0">
                <a:latin typeface="Times New Roman" panose="02020603050405020304" pitchFamily="18" charset="0"/>
                <a:cs typeface="Times New Roman" panose="02020603050405020304" pitchFamily="18" charset="0"/>
              </a:rPr>
              <a:t>SYSTEM ANALYSIS</a:t>
            </a:r>
          </a:p>
        </p:txBody>
      </p:sp>
      <p:sp>
        <p:nvSpPr>
          <p:cNvPr id="3" name="Content Placeholder 2">
            <a:extLst>
              <a:ext uri="{FF2B5EF4-FFF2-40B4-BE49-F238E27FC236}">
                <a16:creationId xmlns:a16="http://schemas.microsoft.com/office/drawing/2014/main" id="{20EDEE73-4309-F6CA-A189-2FA8B098D56B}"/>
              </a:ext>
            </a:extLst>
          </p:cNvPr>
          <p:cNvSpPr>
            <a:spLocks noGrp="1"/>
          </p:cNvSpPr>
          <p:nvPr>
            <p:ph idx="1"/>
          </p:nvPr>
        </p:nvSpPr>
        <p:spPr>
          <a:xfrm>
            <a:off x="929640" y="1957705"/>
            <a:ext cx="10515600" cy="2624455"/>
          </a:xfrm>
        </p:spPr>
        <p:txBody>
          <a:bodyPr>
            <a:normAutofit/>
          </a:bodyPr>
          <a:lstStyle/>
          <a:p>
            <a:pPr>
              <a:lnSpc>
                <a:spcPct val="150000"/>
              </a:lnSpc>
            </a:pPr>
            <a:r>
              <a:rPr lang="en-US" sz="2000" dirty="0">
                <a:latin typeface="Times New Roman" panose="02020603050405020304" pitchFamily="18" charset="0"/>
                <a:cs typeface="Times New Roman" panose="02020603050405020304" pitchFamily="18" charset="0"/>
              </a:rPr>
              <a:t>The system integrates wearable devices, sensors, and a cloud-based platform to collect and analyze patient data. Machine learning models process this data to identify patterns, trends, and anomalies related to the patient's health. The analysis includes vital signs monitoring, mobility patterns, and potential complications associated with paralysis. The system ensures secure data transmission and adheres to privacy regulations, maintaining the confidentiality and integrity of patient information.</a:t>
            </a:r>
            <a:endParaRPr lang="en-IN"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46A796B-B929-ED71-D77E-3C940E6F50BE}"/>
              </a:ext>
            </a:extLst>
          </p:cNvPr>
          <p:cNvSpPr>
            <a:spLocks noGrp="1"/>
          </p:cNvSpPr>
          <p:nvPr>
            <p:ph type="sldNum" sz="quarter" idx="12"/>
          </p:nvPr>
        </p:nvSpPr>
        <p:spPr>
          <a:xfrm>
            <a:off x="3444240" y="6310312"/>
            <a:ext cx="2743200" cy="365125"/>
          </a:xfrm>
        </p:spPr>
        <p:txBody>
          <a:bodyPr/>
          <a:lstStyle/>
          <a:p>
            <a:fld id="{7AB45B5B-9E1F-4D9F-B4A3-EAAC5293DA45}" type="slidenum">
              <a:rPr lang="en-IN" smtClean="0"/>
              <a:t>13</a:t>
            </a:fld>
            <a:endParaRPr lang="en-IN" dirty="0"/>
          </a:p>
        </p:txBody>
      </p:sp>
    </p:spTree>
    <p:extLst>
      <p:ext uri="{BB962C8B-B14F-4D97-AF65-F5344CB8AC3E}">
        <p14:creationId xmlns:p14="http://schemas.microsoft.com/office/powerpoint/2010/main" val="3750407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BF04C-B3DA-C511-A35A-819190E5C3E7}"/>
              </a:ext>
            </a:extLst>
          </p:cNvPr>
          <p:cNvSpPr>
            <a:spLocks noGrp="1"/>
          </p:cNvSpPr>
          <p:nvPr>
            <p:ph type="title"/>
          </p:nvPr>
        </p:nvSpPr>
        <p:spPr/>
        <p:txBody>
          <a:bodyPr>
            <a:normAutofit/>
          </a:bodyPr>
          <a:lstStyle/>
          <a:p>
            <a:pPr algn="ctr"/>
            <a:r>
              <a:rPr lang="en-IN" sz="2800" dirty="0">
                <a:latin typeface="Times New Roman" panose="02020603050405020304" pitchFamily="18" charset="0"/>
                <a:cs typeface="Times New Roman" panose="02020603050405020304" pitchFamily="18" charset="0"/>
              </a:rPr>
              <a:t>ADVANTAGES</a:t>
            </a:r>
          </a:p>
        </p:txBody>
      </p:sp>
      <p:sp>
        <p:nvSpPr>
          <p:cNvPr id="3" name="Content Placeholder 2">
            <a:extLst>
              <a:ext uri="{FF2B5EF4-FFF2-40B4-BE49-F238E27FC236}">
                <a16:creationId xmlns:a16="http://schemas.microsoft.com/office/drawing/2014/main" id="{20EDEE73-4309-F6CA-A189-2FA8B098D56B}"/>
              </a:ext>
            </a:extLst>
          </p:cNvPr>
          <p:cNvSpPr>
            <a:spLocks noGrp="1"/>
          </p:cNvSpPr>
          <p:nvPr>
            <p:ph idx="1"/>
          </p:nvPr>
        </p:nvSpPr>
        <p:spPr>
          <a:xfrm>
            <a:off x="929640" y="1957705"/>
            <a:ext cx="10515600" cy="2624455"/>
          </a:xfrm>
        </p:spPr>
        <p:txBody>
          <a:bodyPr>
            <a:normAutofit/>
          </a:bodyPr>
          <a:lstStyle/>
          <a:p>
            <a:pPr>
              <a:lnSpc>
                <a:spcPct val="150000"/>
              </a:lnSpc>
            </a:pPr>
            <a:r>
              <a:rPr lang="en-US" sz="2000" dirty="0">
                <a:latin typeface="Times New Roman" panose="02020603050405020304" pitchFamily="18" charset="0"/>
                <a:cs typeface="Times New Roman" panose="02020603050405020304" pitchFamily="18" charset="0"/>
              </a:rPr>
              <a:t>The proposed system offers several advantages, including real-time health monitoring, early detection of potential health issues, and personalized care plans. By employing machine learning models, the system can adapt and learn from patient data, enhancing its predictive capabilities over time. This leads to improved healthcare outcomes, reduced hospitalizations, and an overall enhancement in the quality of life for paralysis patients and their caregivers.</a:t>
            </a:r>
            <a:endParaRPr lang="en-IN"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02FA807-856D-F688-5EC7-1A9C52AFB9D5}"/>
              </a:ext>
            </a:extLst>
          </p:cNvPr>
          <p:cNvSpPr>
            <a:spLocks noGrp="1"/>
          </p:cNvSpPr>
          <p:nvPr>
            <p:ph type="sldNum" sz="quarter" idx="12"/>
          </p:nvPr>
        </p:nvSpPr>
        <p:spPr>
          <a:xfrm>
            <a:off x="3444240" y="6310312"/>
            <a:ext cx="2743200" cy="365125"/>
          </a:xfrm>
        </p:spPr>
        <p:txBody>
          <a:bodyPr/>
          <a:lstStyle/>
          <a:p>
            <a:fld id="{7AB45B5B-9E1F-4D9F-B4A3-EAAC5293DA45}" type="slidenum">
              <a:rPr lang="en-IN" smtClean="0"/>
              <a:t>14</a:t>
            </a:fld>
            <a:endParaRPr lang="en-IN" dirty="0"/>
          </a:p>
        </p:txBody>
      </p:sp>
    </p:spTree>
    <p:extLst>
      <p:ext uri="{BB962C8B-B14F-4D97-AF65-F5344CB8AC3E}">
        <p14:creationId xmlns:p14="http://schemas.microsoft.com/office/powerpoint/2010/main" val="3631051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02F50-1420-B9B0-71AC-42EE462ABA3C}"/>
              </a:ext>
            </a:extLst>
          </p:cNvPr>
          <p:cNvSpPr>
            <a:spLocks noGrp="1"/>
          </p:cNvSpPr>
          <p:nvPr>
            <p:ph type="title"/>
          </p:nvPr>
        </p:nvSpPr>
        <p:spPr/>
        <p:txBody>
          <a:bodyPr>
            <a:normAutofit/>
          </a:bodyPr>
          <a:lstStyle/>
          <a:p>
            <a:pPr algn="ctr"/>
            <a:r>
              <a:rPr lang="en-IN" sz="2800" dirty="0">
                <a:latin typeface="Times New Roman" panose="02020603050405020304" pitchFamily="18" charset="0"/>
                <a:cs typeface="Times New Roman" panose="02020603050405020304" pitchFamily="18" charset="0"/>
              </a:rPr>
              <a:t>OUTPUT VIDEO</a:t>
            </a:r>
          </a:p>
        </p:txBody>
      </p:sp>
      <p:pic>
        <p:nvPicPr>
          <p:cNvPr id="4" name="WhatsApp Video 2024-03-20 at 13.41.44_76a178b3">
            <a:hlinkClick r:id="" action="ppaction://media"/>
            <a:extLst>
              <a:ext uri="{FF2B5EF4-FFF2-40B4-BE49-F238E27FC236}">
                <a16:creationId xmlns:a16="http://schemas.microsoft.com/office/drawing/2014/main" id="{696AB7AF-0F9C-12B0-A6C1-4A02C3FAF18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36788" y="1825625"/>
            <a:ext cx="7720012" cy="4351338"/>
          </a:xfrm>
        </p:spPr>
      </p:pic>
      <p:sp>
        <p:nvSpPr>
          <p:cNvPr id="5" name="Slide Number Placeholder 4">
            <a:extLst>
              <a:ext uri="{FF2B5EF4-FFF2-40B4-BE49-F238E27FC236}">
                <a16:creationId xmlns:a16="http://schemas.microsoft.com/office/drawing/2014/main" id="{A89A8AC8-F76B-20E9-E4D3-B012DDB5EABB}"/>
              </a:ext>
            </a:extLst>
          </p:cNvPr>
          <p:cNvSpPr>
            <a:spLocks noGrp="1"/>
          </p:cNvSpPr>
          <p:nvPr>
            <p:ph type="sldNum" sz="quarter" idx="12"/>
          </p:nvPr>
        </p:nvSpPr>
        <p:spPr>
          <a:xfrm>
            <a:off x="3352800" y="6348730"/>
            <a:ext cx="2743200" cy="365125"/>
          </a:xfrm>
        </p:spPr>
        <p:txBody>
          <a:bodyPr/>
          <a:lstStyle/>
          <a:p>
            <a:fld id="{7AB45B5B-9E1F-4D9F-B4A3-EAAC5293DA45}" type="slidenum">
              <a:rPr lang="en-IN" smtClean="0"/>
              <a:t>15</a:t>
            </a:fld>
            <a:endParaRPr lang="en-IN" dirty="0"/>
          </a:p>
        </p:txBody>
      </p:sp>
    </p:spTree>
    <p:extLst>
      <p:ext uri="{BB962C8B-B14F-4D97-AF65-F5344CB8AC3E}">
        <p14:creationId xmlns:p14="http://schemas.microsoft.com/office/powerpoint/2010/main" val="303613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6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02F50-1420-B9B0-71AC-42EE462ABA3C}"/>
              </a:ext>
            </a:extLst>
          </p:cNvPr>
          <p:cNvSpPr>
            <a:spLocks noGrp="1"/>
          </p:cNvSpPr>
          <p:nvPr>
            <p:ph type="title"/>
          </p:nvPr>
        </p:nvSpPr>
        <p:spPr/>
        <p:txBody>
          <a:bodyPr>
            <a:normAutofit/>
          </a:bodyPr>
          <a:lstStyle/>
          <a:p>
            <a:pPr algn="ctr"/>
            <a:r>
              <a:rPr lang="en-IN" sz="2800" dirty="0">
                <a:latin typeface="Times New Roman" panose="02020603050405020304" pitchFamily="18" charset="0"/>
                <a:cs typeface="Times New Roman" panose="02020603050405020304" pitchFamily="18" charset="0"/>
              </a:rPr>
              <a:t>OUTPUT </a:t>
            </a:r>
          </a:p>
        </p:txBody>
      </p:sp>
      <p:pic>
        <p:nvPicPr>
          <p:cNvPr id="15" name="Content Placeholder 14">
            <a:extLst>
              <a:ext uri="{FF2B5EF4-FFF2-40B4-BE49-F238E27FC236}">
                <a16:creationId xmlns:a16="http://schemas.microsoft.com/office/drawing/2014/main" id="{73ABC187-69AD-EFF8-5CF6-8111AD54F3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43841" y="1825625"/>
            <a:ext cx="4104318" cy="4351338"/>
          </a:xfrm>
        </p:spPr>
      </p:pic>
      <p:sp>
        <p:nvSpPr>
          <p:cNvPr id="16" name="Slide Number Placeholder 15">
            <a:extLst>
              <a:ext uri="{FF2B5EF4-FFF2-40B4-BE49-F238E27FC236}">
                <a16:creationId xmlns:a16="http://schemas.microsoft.com/office/drawing/2014/main" id="{0937B900-4B7A-B53C-891E-5502BDA0A925}"/>
              </a:ext>
            </a:extLst>
          </p:cNvPr>
          <p:cNvSpPr>
            <a:spLocks noGrp="1"/>
          </p:cNvSpPr>
          <p:nvPr>
            <p:ph type="sldNum" sz="quarter" idx="12"/>
          </p:nvPr>
        </p:nvSpPr>
        <p:spPr>
          <a:xfrm>
            <a:off x="3591560" y="6438265"/>
            <a:ext cx="2743200" cy="365125"/>
          </a:xfrm>
        </p:spPr>
        <p:txBody>
          <a:bodyPr/>
          <a:lstStyle/>
          <a:p>
            <a:fld id="{7AB45B5B-9E1F-4D9F-B4A3-EAAC5293DA45}" type="slidenum">
              <a:rPr lang="en-IN" smtClean="0"/>
              <a:t>16</a:t>
            </a:fld>
            <a:endParaRPr lang="en-IN" dirty="0"/>
          </a:p>
        </p:txBody>
      </p:sp>
    </p:spTree>
    <p:extLst>
      <p:ext uri="{BB962C8B-B14F-4D97-AF65-F5344CB8AC3E}">
        <p14:creationId xmlns:p14="http://schemas.microsoft.com/office/powerpoint/2010/main" val="1853247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BF04C-B3DA-C511-A35A-819190E5C3E7}"/>
              </a:ext>
            </a:extLst>
          </p:cNvPr>
          <p:cNvSpPr>
            <a:spLocks noGrp="1"/>
          </p:cNvSpPr>
          <p:nvPr>
            <p:ph type="title"/>
          </p:nvPr>
        </p:nvSpPr>
        <p:spPr/>
        <p:txBody>
          <a:bodyPr>
            <a:normAutofit/>
          </a:bodyPr>
          <a:lstStyle/>
          <a:p>
            <a:pPr algn="ctr"/>
            <a:r>
              <a:rPr lang="en-IN" sz="2800"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20EDEE73-4309-F6CA-A189-2FA8B098D56B}"/>
              </a:ext>
            </a:extLst>
          </p:cNvPr>
          <p:cNvSpPr>
            <a:spLocks noGrp="1"/>
          </p:cNvSpPr>
          <p:nvPr>
            <p:ph idx="1"/>
          </p:nvPr>
        </p:nvSpPr>
        <p:spPr>
          <a:xfrm>
            <a:off x="929640" y="1957705"/>
            <a:ext cx="10515600" cy="2624455"/>
          </a:xfrm>
        </p:spPr>
        <p:txBody>
          <a:bodyPr>
            <a:normAutofit lnSpcReduction="10000"/>
          </a:bodyPr>
          <a:lstStyle/>
          <a:p>
            <a:pPr>
              <a:lnSpc>
                <a:spcPct val="150000"/>
              </a:lnSpc>
            </a:pPr>
            <a:r>
              <a:rPr lang="en-US" sz="2000" dirty="0">
                <a:latin typeface="Times New Roman" panose="02020603050405020304" pitchFamily="18" charset="0"/>
                <a:cs typeface="Times New Roman" panose="02020603050405020304" pitchFamily="18" charset="0"/>
              </a:rPr>
              <a:t>Smart Paralysis Patient Healthcare System using Machine Learning Model" presents a holistic and proactive approach to paralysis patient care. By harnessing the power of machine learning, the system offers a dynamic and personalized healthcare solution, improving patient outcomes and easing the burden on caregivers and healthcare facilities. The integration of advanced technologies not only enhances the efficiency of healthcare delivery but also promotes a more patient-centric and preventative healthcare paradigm for individuals living with paralysis.</a:t>
            </a:r>
            <a:endParaRPr lang="en-IN"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FB4EE70-24C9-785B-551B-566EB178BD6E}"/>
              </a:ext>
            </a:extLst>
          </p:cNvPr>
          <p:cNvSpPr>
            <a:spLocks noGrp="1"/>
          </p:cNvSpPr>
          <p:nvPr>
            <p:ph type="sldNum" sz="quarter" idx="12"/>
          </p:nvPr>
        </p:nvSpPr>
        <p:spPr>
          <a:xfrm>
            <a:off x="3398520" y="6310312"/>
            <a:ext cx="2743200" cy="365125"/>
          </a:xfrm>
        </p:spPr>
        <p:txBody>
          <a:bodyPr/>
          <a:lstStyle/>
          <a:p>
            <a:fld id="{7AB45B5B-9E1F-4D9F-B4A3-EAAC5293DA45}" type="slidenum">
              <a:rPr lang="en-IN" smtClean="0"/>
              <a:t>17</a:t>
            </a:fld>
            <a:endParaRPr lang="en-IN" dirty="0"/>
          </a:p>
        </p:txBody>
      </p:sp>
    </p:spTree>
    <p:extLst>
      <p:ext uri="{BB962C8B-B14F-4D97-AF65-F5344CB8AC3E}">
        <p14:creationId xmlns:p14="http://schemas.microsoft.com/office/powerpoint/2010/main" val="2902453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BF04C-B3DA-C511-A35A-819190E5C3E7}"/>
              </a:ext>
            </a:extLst>
          </p:cNvPr>
          <p:cNvSpPr>
            <a:spLocks noGrp="1"/>
          </p:cNvSpPr>
          <p:nvPr>
            <p:ph type="title"/>
          </p:nvPr>
        </p:nvSpPr>
        <p:spPr/>
        <p:txBody>
          <a:bodyPr>
            <a:normAutofit/>
          </a:bodyPr>
          <a:lstStyle/>
          <a:p>
            <a:pPr algn="ctr"/>
            <a:r>
              <a:rPr lang="en-IN" sz="2800"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20EDEE73-4309-F6CA-A189-2FA8B098D56B}"/>
              </a:ext>
            </a:extLst>
          </p:cNvPr>
          <p:cNvSpPr>
            <a:spLocks noGrp="1"/>
          </p:cNvSpPr>
          <p:nvPr>
            <p:ph idx="1"/>
          </p:nvPr>
        </p:nvSpPr>
        <p:spPr>
          <a:xfrm>
            <a:off x="929640" y="1554481"/>
            <a:ext cx="10515600" cy="4368800"/>
          </a:xfrm>
        </p:spPr>
        <p:txBody>
          <a:bodyPr>
            <a:normAutofit fontScale="92500" lnSpcReduction="20000"/>
          </a:bodyPr>
          <a:lstStyle/>
          <a:p>
            <a:pPr>
              <a:lnSpc>
                <a:spcPct val="150000"/>
              </a:lnSpc>
            </a:pPr>
            <a:r>
              <a:rPr lang="en-US" sz="2000" dirty="0">
                <a:latin typeface="Times New Roman" panose="02020603050405020304" pitchFamily="18" charset="0"/>
                <a:cs typeface="Times New Roman" panose="02020603050405020304" pitchFamily="18" charset="0"/>
              </a:rPr>
              <a:t>[1] E. N. Ganesh, "Health Monitoring System using Raspberry Pi and IOT" published in Oriental Journal of Computer Science and Technology, Volume 12, No 1,2019 </a:t>
            </a:r>
          </a:p>
          <a:p>
            <a:pPr>
              <a:lnSpc>
                <a:spcPct val="150000"/>
              </a:lnSpc>
            </a:pPr>
            <a:r>
              <a:rPr lang="en-US" sz="2000" dirty="0">
                <a:latin typeface="Times New Roman" panose="02020603050405020304" pitchFamily="18" charset="0"/>
                <a:cs typeface="Times New Roman" panose="02020603050405020304" pitchFamily="18" charset="0"/>
              </a:rPr>
              <a:t>[2] Shubham Banka, Isha Madan, S.S. Saranya, "Smart Healthcare Monitoring using IOT" published in International Journal of Applied Engineering Research, Volume 13, No 15,2018 </a:t>
            </a:r>
          </a:p>
          <a:p>
            <a:pPr>
              <a:lnSpc>
                <a:spcPct val="150000"/>
              </a:lnSpc>
            </a:pPr>
            <a:r>
              <a:rPr lang="en-US" sz="2000" dirty="0">
                <a:latin typeface="Times New Roman" panose="02020603050405020304" pitchFamily="18" charset="0"/>
                <a:cs typeface="Times New Roman" panose="02020603050405020304" pitchFamily="18" charset="0"/>
              </a:rPr>
              <a:t>[3] Abhijeet Botre, "Assistance system for paralyzed" published in International Journal Of Innovative Research In Electrical, Electronics, Instrumentation And Control Engineering, Volume 4,1ssue 5, 2016.</a:t>
            </a:r>
          </a:p>
          <a:p>
            <a:pPr>
              <a:lnSpc>
                <a:spcPct val="150000"/>
              </a:lnSpc>
            </a:pPr>
            <a:r>
              <a:rPr lang="en-IN" sz="2000" dirty="0">
                <a:latin typeface="Times New Roman" panose="02020603050405020304" pitchFamily="18" charset="0"/>
                <a:cs typeface="Times New Roman" panose="02020603050405020304" pitchFamily="18" charset="0"/>
              </a:rPr>
              <a:t>[4] ProsantaGopeet al. 2016. BSN-Care: A Secure IoTbasedModern Healthcare System Using Body Sensor Network. IEEE Sensors Journal. 16(5): 1368-1376. </a:t>
            </a:r>
          </a:p>
          <a:p>
            <a:pPr>
              <a:lnSpc>
                <a:spcPct val="150000"/>
              </a:lnSpc>
            </a:pPr>
            <a:r>
              <a:rPr lang="en-IN" sz="2000" dirty="0">
                <a:latin typeface="Times New Roman" panose="02020603050405020304" pitchFamily="18" charset="0"/>
                <a:cs typeface="Times New Roman" panose="02020603050405020304" pitchFamily="18" charset="0"/>
              </a:rPr>
              <a:t>[5] Tzonelih Hwang et al. 2016. Untraceable Sensor Movement in Distributed IoT Infrastructure.IEEE Sensors Journal. 15(9): 5340-5348.</a:t>
            </a:r>
          </a:p>
        </p:txBody>
      </p:sp>
      <p:sp>
        <p:nvSpPr>
          <p:cNvPr id="4" name="Slide Number Placeholder 3">
            <a:extLst>
              <a:ext uri="{FF2B5EF4-FFF2-40B4-BE49-F238E27FC236}">
                <a16:creationId xmlns:a16="http://schemas.microsoft.com/office/drawing/2014/main" id="{B25767F9-D804-1CC4-29A0-8164D45C5ACA}"/>
              </a:ext>
            </a:extLst>
          </p:cNvPr>
          <p:cNvSpPr>
            <a:spLocks noGrp="1"/>
          </p:cNvSpPr>
          <p:nvPr>
            <p:ph type="sldNum" sz="quarter" idx="12"/>
          </p:nvPr>
        </p:nvSpPr>
        <p:spPr>
          <a:xfrm>
            <a:off x="3352800" y="6310312"/>
            <a:ext cx="2743200" cy="365125"/>
          </a:xfrm>
        </p:spPr>
        <p:txBody>
          <a:bodyPr/>
          <a:lstStyle/>
          <a:p>
            <a:fld id="{7AB45B5B-9E1F-4D9F-B4A3-EAAC5293DA45}" type="slidenum">
              <a:rPr lang="en-IN" smtClean="0"/>
              <a:t>18</a:t>
            </a:fld>
            <a:endParaRPr lang="en-IN" dirty="0"/>
          </a:p>
        </p:txBody>
      </p:sp>
    </p:spTree>
    <p:extLst>
      <p:ext uri="{BB962C8B-B14F-4D97-AF65-F5344CB8AC3E}">
        <p14:creationId xmlns:p14="http://schemas.microsoft.com/office/powerpoint/2010/main" val="4096949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6BF90DA-F0B7-1562-A517-89D21CDF6080}"/>
              </a:ext>
            </a:extLst>
          </p:cNvPr>
          <p:cNvSpPr txBox="1"/>
          <p:nvPr/>
        </p:nvSpPr>
        <p:spPr>
          <a:xfrm>
            <a:off x="3594846" y="2698376"/>
            <a:ext cx="5091953" cy="769441"/>
          </a:xfrm>
          <a:prstGeom prst="rect">
            <a:avLst/>
          </a:prstGeom>
          <a:noFill/>
        </p:spPr>
        <p:txBody>
          <a:bodyPr wrap="square" rtlCol="0">
            <a:spAutoFit/>
          </a:bodyPr>
          <a:lstStyle/>
          <a:p>
            <a:pPr algn="ctr"/>
            <a:r>
              <a:rPr lang="en-US" sz="4400" dirty="0"/>
              <a:t> </a:t>
            </a:r>
            <a:r>
              <a:rPr lang="en-US" sz="4400" b="1" dirty="0">
                <a:latin typeface="Times New Roman" panose="02020603050405020304" pitchFamily="18" charset="0"/>
                <a:cs typeface="Times New Roman" panose="02020603050405020304" pitchFamily="18" charset="0"/>
              </a:rPr>
              <a:t>THANK YOU  </a:t>
            </a:r>
            <a:endParaRPr lang="en-US" b="1"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7480273E-C302-B948-0940-EC0516E0E588}"/>
              </a:ext>
            </a:extLst>
          </p:cNvPr>
          <p:cNvSpPr>
            <a:spLocks noGrp="1"/>
          </p:cNvSpPr>
          <p:nvPr>
            <p:ph type="sldNum" sz="quarter" idx="12"/>
          </p:nvPr>
        </p:nvSpPr>
        <p:spPr>
          <a:xfrm flipH="1">
            <a:off x="3032760" y="6396990"/>
            <a:ext cx="3063240" cy="365125"/>
          </a:xfrm>
        </p:spPr>
        <p:txBody>
          <a:bodyPr/>
          <a:lstStyle/>
          <a:p>
            <a:fld id="{7AB45B5B-9E1F-4D9F-B4A3-EAAC5293DA45}" type="slidenum">
              <a:rPr lang="en-IN" smtClean="0"/>
              <a:t>19</a:t>
            </a:fld>
            <a:endParaRPr lang="en-IN" dirty="0"/>
          </a:p>
        </p:txBody>
      </p:sp>
    </p:spTree>
    <p:extLst>
      <p:ext uri="{BB962C8B-B14F-4D97-AF65-F5344CB8AC3E}">
        <p14:creationId xmlns:p14="http://schemas.microsoft.com/office/powerpoint/2010/main" val="3259022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916BB-40B0-07F3-E629-068142EAF702}"/>
              </a:ext>
            </a:extLst>
          </p:cNvPr>
          <p:cNvSpPr>
            <a:spLocks noGrp="1"/>
          </p:cNvSpPr>
          <p:nvPr>
            <p:ph type="title"/>
          </p:nvPr>
        </p:nvSpPr>
        <p:spPr/>
        <p:txBody>
          <a:bodyPr>
            <a:normAutofit/>
          </a:bodyPr>
          <a:lstStyle/>
          <a:p>
            <a:pPr algn="ctr"/>
            <a:r>
              <a:rPr lang="en-IN" sz="2800" dirty="0">
                <a:latin typeface="Times New Roman" panose="02020603050405020304" pitchFamily="18" charset="0"/>
                <a:cs typeface="Times New Roman" panose="02020603050405020304" pitchFamily="18" charset="0"/>
              </a:rPr>
              <a:t>OBJECTIVE</a:t>
            </a:r>
          </a:p>
        </p:txBody>
      </p:sp>
      <p:sp>
        <p:nvSpPr>
          <p:cNvPr id="3" name="Content Placeholder 2">
            <a:extLst>
              <a:ext uri="{FF2B5EF4-FFF2-40B4-BE49-F238E27FC236}">
                <a16:creationId xmlns:a16="http://schemas.microsoft.com/office/drawing/2014/main" id="{8908CB64-9C67-BEB2-D56E-9B196B3AE12D}"/>
              </a:ext>
            </a:extLst>
          </p:cNvPr>
          <p:cNvSpPr>
            <a:spLocks noGrp="1"/>
          </p:cNvSpPr>
          <p:nvPr>
            <p:ph idx="1"/>
          </p:nvPr>
        </p:nvSpPr>
        <p:spPr>
          <a:xfrm>
            <a:off x="929640" y="1977315"/>
            <a:ext cx="10515600" cy="2329815"/>
          </a:xfrm>
        </p:spPr>
        <p:txBody>
          <a:bodyPr>
            <a:normAutofit/>
          </a:bodyPr>
          <a:lstStyle/>
          <a:p>
            <a:pPr>
              <a:lnSpc>
                <a:spcPct val="150000"/>
              </a:lnSpc>
            </a:pPr>
            <a:r>
              <a:rPr lang="en-US" sz="2000" dirty="0">
                <a:latin typeface="Times New Roman" panose="02020603050405020304" pitchFamily="18" charset="0"/>
                <a:cs typeface="Times New Roman" panose="02020603050405020304" pitchFamily="18" charset="0"/>
              </a:rPr>
              <a:t>Smart Paralysis Patient Healthcare System using Machine Learning Model" is to design and implement an intelligent healthcare solution tailored for individuals with paralysis. This system aims to leverage machine learning algorithms to monitor, analyze, and predict the health status of paralysis patients, providing timely insights for personalized care and early intervention</a:t>
            </a:r>
            <a:endParaRPr lang="en-IN" sz="2000" dirty="0">
              <a:latin typeface="Times New Roman" panose="02020603050405020304" pitchFamily="18" charset="0"/>
              <a:cs typeface="Times New Roman" panose="02020603050405020304" pitchFamily="18" charset="0"/>
            </a:endParaRPr>
          </a:p>
        </p:txBody>
      </p:sp>
      <p:sp>
        <p:nvSpPr>
          <p:cNvPr id="13" name="Slide Number Placeholder 12">
            <a:extLst>
              <a:ext uri="{FF2B5EF4-FFF2-40B4-BE49-F238E27FC236}">
                <a16:creationId xmlns:a16="http://schemas.microsoft.com/office/drawing/2014/main" id="{B78794C8-A238-6A4C-554C-32D0BE5AB21C}"/>
              </a:ext>
            </a:extLst>
          </p:cNvPr>
          <p:cNvSpPr>
            <a:spLocks noGrp="1"/>
          </p:cNvSpPr>
          <p:nvPr>
            <p:ph type="sldNum" sz="quarter" idx="12"/>
          </p:nvPr>
        </p:nvSpPr>
        <p:spPr>
          <a:xfrm>
            <a:off x="3444240" y="6310312"/>
            <a:ext cx="2743200" cy="365125"/>
          </a:xfrm>
        </p:spPr>
        <p:txBody>
          <a:bodyPr/>
          <a:lstStyle/>
          <a:p>
            <a:fld id="{7AB45B5B-9E1F-4D9F-B4A3-EAAC5293DA45}" type="slidenum">
              <a:rPr lang="en-IN" smtClean="0"/>
              <a:t>2</a:t>
            </a:fld>
            <a:endParaRPr lang="en-IN" dirty="0"/>
          </a:p>
        </p:txBody>
      </p:sp>
    </p:spTree>
    <p:extLst>
      <p:ext uri="{BB962C8B-B14F-4D97-AF65-F5344CB8AC3E}">
        <p14:creationId xmlns:p14="http://schemas.microsoft.com/office/powerpoint/2010/main" val="2780976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7142C-34B7-2A57-2898-A9652AD59169}"/>
              </a:ext>
            </a:extLst>
          </p:cNvPr>
          <p:cNvSpPr>
            <a:spLocks noGrp="1"/>
          </p:cNvSpPr>
          <p:nvPr>
            <p:ph type="title"/>
          </p:nvPr>
        </p:nvSpPr>
        <p:spPr/>
        <p:txBody>
          <a:bodyPr>
            <a:normAutofit/>
          </a:bodyPr>
          <a:lstStyle/>
          <a:p>
            <a:pPr algn="ctr"/>
            <a:r>
              <a:rPr lang="en-IN" sz="2800" dirty="0">
                <a:latin typeface="Times New Roman" panose="02020603050405020304" pitchFamily="18" charset="0"/>
                <a:cs typeface="Times New Roman" panose="02020603050405020304" pitchFamily="18" charset="0"/>
              </a:rPr>
              <a:t>ABSTRACT</a:t>
            </a:r>
          </a:p>
        </p:txBody>
      </p:sp>
      <p:sp>
        <p:nvSpPr>
          <p:cNvPr id="8" name="Content Placeholder 1">
            <a:extLst>
              <a:ext uri="{FF2B5EF4-FFF2-40B4-BE49-F238E27FC236}">
                <a16:creationId xmlns:a16="http://schemas.microsoft.com/office/drawing/2014/main" id="{B5CCF65B-CB7D-8DAB-A60D-67A823270A38}"/>
              </a:ext>
            </a:extLst>
          </p:cNvPr>
          <p:cNvSpPr>
            <a:spLocks noGrp="1"/>
          </p:cNvSpPr>
          <p:nvPr>
            <p:ph idx="1"/>
          </p:nvPr>
        </p:nvSpPr>
        <p:spPr>
          <a:xfrm>
            <a:off x="1905000" y="1590675"/>
            <a:ext cx="8382000" cy="3489325"/>
          </a:xfrm>
        </p:spPr>
        <p:txBody>
          <a:bodyPr/>
          <a:lstStyle/>
          <a:p>
            <a:pPr marL="0" indent="0" algn="just">
              <a:lnSpc>
                <a:spcPct val="150000"/>
              </a:lnSpc>
              <a:spcAft>
                <a:spcPts val="1000"/>
              </a:spcAft>
              <a:buNone/>
            </a:pPr>
            <a:r>
              <a:rPr lang="en-US" altLang="en-US" sz="2000" dirty="0">
                <a:solidFill>
                  <a:srgbClr val="323C41"/>
                </a:solidFill>
                <a:latin typeface="Times New Roman" panose="02020603050405020304" pitchFamily="18" charset="0"/>
                <a:ea typeface="Calibri" panose="020F0502020204030204" pitchFamily="34" charset="0"/>
                <a:cs typeface="Times New Roman" panose="02020603050405020304" pitchFamily="18" charset="0"/>
              </a:rPr>
              <a:t>                    We come across hospitals and NGOs serving paralytic patients who have their whole or partial body disabled by the Paralysis attack. These people in most cases are not able to convey their needs as they are neither able to speak properly nor do they convey through sign language due to loss in motor control by their brain. In such a situation we propose a system that helps disabled person in displaying a message over the monitor display by just simple motion of any part of his body which has motion abilities. </a:t>
            </a:r>
            <a:endParaRPr lang="en-IN" alt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DF7C83C-051D-FC4E-DD79-508164174C39}"/>
              </a:ext>
            </a:extLst>
          </p:cNvPr>
          <p:cNvSpPr>
            <a:spLocks noGrp="1"/>
          </p:cNvSpPr>
          <p:nvPr>
            <p:ph type="sldNum" sz="quarter" idx="12"/>
          </p:nvPr>
        </p:nvSpPr>
        <p:spPr>
          <a:xfrm>
            <a:off x="4603377" y="6328055"/>
            <a:ext cx="2743200" cy="329640"/>
          </a:xfrm>
        </p:spPr>
        <p:txBody>
          <a:bodyPr/>
          <a:lstStyle/>
          <a:p>
            <a:pPr algn="ctr"/>
            <a:fld id="{7AB45B5B-9E1F-4D9F-B4A3-EAAC5293DA45}" type="slidenum">
              <a:rPr lang="en-IN" smtClean="0"/>
              <a:pPr algn="ctr"/>
              <a:t>3</a:t>
            </a:fld>
            <a:endParaRPr lang="en-IN" dirty="0"/>
          </a:p>
        </p:txBody>
      </p:sp>
    </p:spTree>
    <p:extLst>
      <p:ext uri="{BB962C8B-B14F-4D97-AF65-F5344CB8AC3E}">
        <p14:creationId xmlns:p14="http://schemas.microsoft.com/office/powerpoint/2010/main" val="2668044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BE6DFA-F3EE-29DB-447A-D7B557E072F7}"/>
              </a:ext>
            </a:extLst>
          </p:cNvPr>
          <p:cNvSpPr txBox="1"/>
          <p:nvPr/>
        </p:nvSpPr>
        <p:spPr>
          <a:xfrm>
            <a:off x="1615440" y="1862019"/>
            <a:ext cx="8961120" cy="3276282"/>
          </a:xfrm>
          <a:prstGeom prst="rect">
            <a:avLst/>
          </a:prstGeom>
          <a:noFill/>
        </p:spPr>
        <p:txBody>
          <a:bodyPr wrap="square">
            <a:spAutoFit/>
          </a:bodyPr>
          <a:lstStyle/>
          <a:p>
            <a:pPr>
              <a:lnSpc>
                <a:spcPct val="150000"/>
              </a:lnSpc>
            </a:pPr>
            <a:r>
              <a:rPr lang="en-IN" sz="2000" dirty="0"/>
              <a:t>This system also takes care of the situation where in no one is present to attend the patient and thus sending a message through GSM of what he wants to convey in SMS. There are several instruction of movement gesture sensors presented in the paper in order to assist health officer in helping the paralyzed patient to complete their needs. The user now just needs to tilt the device in a particular angle to convey the message. Thus, by tilting device one can convey message easily. So, this system can help them out to convey a message.</a:t>
            </a:r>
          </a:p>
        </p:txBody>
      </p:sp>
      <p:sp>
        <p:nvSpPr>
          <p:cNvPr id="12" name="Slide Number Placeholder 11">
            <a:extLst>
              <a:ext uri="{FF2B5EF4-FFF2-40B4-BE49-F238E27FC236}">
                <a16:creationId xmlns:a16="http://schemas.microsoft.com/office/drawing/2014/main" id="{7816EB8B-F937-AF7C-B55C-D065F6B3EB9C}"/>
              </a:ext>
            </a:extLst>
          </p:cNvPr>
          <p:cNvSpPr>
            <a:spLocks noGrp="1"/>
          </p:cNvSpPr>
          <p:nvPr>
            <p:ph type="sldNum" sz="quarter" idx="12"/>
          </p:nvPr>
        </p:nvSpPr>
        <p:spPr>
          <a:xfrm>
            <a:off x="3352800" y="6336030"/>
            <a:ext cx="2743200" cy="365125"/>
          </a:xfrm>
        </p:spPr>
        <p:txBody>
          <a:bodyPr/>
          <a:lstStyle/>
          <a:p>
            <a:fld id="{7AB45B5B-9E1F-4D9F-B4A3-EAAC5293DA45}" type="slidenum">
              <a:rPr lang="en-IN" smtClean="0"/>
              <a:t>4</a:t>
            </a:fld>
            <a:endParaRPr lang="en-IN" dirty="0"/>
          </a:p>
        </p:txBody>
      </p:sp>
    </p:spTree>
    <p:extLst>
      <p:ext uri="{BB962C8B-B14F-4D97-AF65-F5344CB8AC3E}">
        <p14:creationId xmlns:p14="http://schemas.microsoft.com/office/powerpoint/2010/main" val="3281862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AEE2E80-9B8D-0E65-7B6F-B896469E7555}"/>
              </a:ext>
            </a:extLst>
          </p:cNvPr>
          <p:cNvSpPr txBox="1">
            <a:spLocks/>
          </p:cNvSpPr>
          <p:nvPr/>
        </p:nvSpPr>
        <p:spPr>
          <a:xfrm>
            <a:off x="1737360" y="487680"/>
            <a:ext cx="8229600" cy="5791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2800" dirty="0">
                <a:latin typeface="Times New Roman" panose="02020603050405020304" pitchFamily="18" charset="0"/>
                <a:cs typeface="Times New Roman" panose="02020603050405020304" pitchFamily="18" charset="0"/>
              </a:rPr>
              <a:t>INTRODUCTION</a:t>
            </a:r>
          </a:p>
        </p:txBody>
      </p:sp>
      <p:sp>
        <p:nvSpPr>
          <p:cNvPr id="3" name="Content Placeholder 1">
            <a:extLst>
              <a:ext uri="{FF2B5EF4-FFF2-40B4-BE49-F238E27FC236}">
                <a16:creationId xmlns:a16="http://schemas.microsoft.com/office/drawing/2014/main" id="{3DB58C2C-AA3B-E18F-3118-3979E8566311}"/>
              </a:ext>
            </a:extLst>
          </p:cNvPr>
          <p:cNvSpPr txBox="1">
            <a:spLocks/>
          </p:cNvSpPr>
          <p:nvPr/>
        </p:nvSpPr>
        <p:spPr>
          <a:xfrm>
            <a:off x="1859280" y="1166018"/>
            <a:ext cx="8890000" cy="50925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altLang="en-US" sz="2000" dirty="0">
                <a:latin typeface="Times New Roman" panose="02020603050405020304" pitchFamily="18" charset="0"/>
                <a:cs typeface="Calibri" panose="020F0502020204030204" pitchFamily="34" charset="0"/>
              </a:rPr>
              <a:t>Paralysis is the inability to move muscles on your own and with purpose. It can be temporary or permanent. The most common causes are stroke, spinal cord injury, and multiple sclerosis. Paralysis can be a complete loss of movement known as plegia, or a significant weakness called paresis. Paralysis is most often caused by damage in the nervous system, especially the spinal cord. Other major causes are stroke, trauma with nerve injury, poliomyelitis, cerebral palsy, peripheral neuropathy, Parkinson's disease, ALS, botulism, spina bifida, multiple sclerosis, and Guillai-Barre syndrome. For example, monoplegia/ mono paresis is complete loss of movement or weakness of one limb. Hemiplegia/hemiparesis is complete loss of movement or weakness of arm and leg on same side of the body.</a:t>
            </a:r>
            <a:endParaRPr lang="en-US" altLang="en-US" sz="2000" dirty="0"/>
          </a:p>
        </p:txBody>
      </p:sp>
      <p:sp>
        <p:nvSpPr>
          <p:cNvPr id="13" name="Slide Number Placeholder 12">
            <a:extLst>
              <a:ext uri="{FF2B5EF4-FFF2-40B4-BE49-F238E27FC236}">
                <a16:creationId xmlns:a16="http://schemas.microsoft.com/office/drawing/2014/main" id="{63A742D4-5094-78AA-C307-1D0FC51ED34F}"/>
              </a:ext>
            </a:extLst>
          </p:cNvPr>
          <p:cNvSpPr>
            <a:spLocks noGrp="1"/>
          </p:cNvSpPr>
          <p:nvPr>
            <p:ph type="sldNum" sz="quarter" idx="12"/>
          </p:nvPr>
        </p:nvSpPr>
        <p:spPr>
          <a:xfrm>
            <a:off x="3561080" y="6313328"/>
            <a:ext cx="2743200" cy="365125"/>
          </a:xfrm>
        </p:spPr>
        <p:txBody>
          <a:bodyPr/>
          <a:lstStyle/>
          <a:p>
            <a:fld id="{7AB45B5B-9E1F-4D9F-B4A3-EAAC5293DA45}" type="slidenum">
              <a:rPr lang="en-IN" smtClean="0"/>
              <a:t>5</a:t>
            </a:fld>
            <a:endParaRPr lang="en-IN" dirty="0"/>
          </a:p>
        </p:txBody>
      </p:sp>
    </p:spTree>
    <p:extLst>
      <p:ext uri="{BB962C8B-B14F-4D97-AF65-F5344CB8AC3E}">
        <p14:creationId xmlns:p14="http://schemas.microsoft.com/office/powerpoint/2010/main" val="2075282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AA8DA-CB0E-6D5E-D454-A4E209746B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0565" y="927972"/>
            <a:ext cx="8907275" cy="5002056"/>
          </a:xfrm>
          <a:prstGeom prst="rect">
            <a:avLst/>
          </a:prstGeom>
        </p:spPr>
      </p:pic>
      <p:sp>
        <p:nvSpPr>
          <p:cNvPr id="14" name="Slide Number Placeholder 13">
            <a:extLst>
              <a:ext uri="{FF2B5EF4-FFF2-40B4-BE49-F238E27FC236}">
                <a16:creationId xmlns:a16="http://schemas.microsoft.com/office/drawing/2014/main" id="{E6D4D8AD-8FEA-DF7B-5D7A-4591298CBCF7}"/>
              </a:ext>
            </a:extLst>
          </p:cNvPr>
          <p:cNvSpPr>
            <a:spLocks noGrp="1"/>
          </p:cNvSpPr>
          <p:nvPr>
            <p:ph type="sldNum" sz="quarter" idx="12"/>
          </p:nvPr>
        </p:nvSpPr>
        <p:spPr>
          <a:xfrm>
            <a:off x="3352800" y="6336030"/>
            <a:ext cx="2743200" cy="365125"/>
          </a:xfrm>
        </p:spPr>
        <p:txBody>
          <a:bodyPr/>
          <a:lstStyle/>
          <a:p>
            <a:fld id="{7AB45B5B-9E1F-4D9F-B4A3-EAAC5293DA45}" type="slidenum">
              <a:rPr lang="en-IN" smtClean="0"/>
              <a:t>6</a:t>
            </a:fld>
            <a:endParaRPr lang="en-IN" dirty="0"/>
          </a:p>
        </p:txBody>
      </p:sp>
    </p:spTree>
    <p:extLst>
      <p:ext uri="{BB962C8B-B14F-4D97-AF65-F5344CB8AC3E}">
        <p14:creationId xmlns:p14="http://schemas.microsoft.com/office/powerpoint/2010/main" val="2787002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5A898F-FD7D-B2D4-70F7-E0774F8ECA19}"/>
              </a:ext>
            </a:extLst>
          </p:cNvPr>
          <p:cNvSpPr txBox="1"/>
          <p:nvPr/>
        </p:nvSpPr>
        <p:spPr>
          <a:xfrm>
            <a:off x="878542" y="762000"/>
            <a:ext cx="10542494" cy="4524315"/>
          </a:xfrm>
          <a:prstGeom prst="rect">
            <a:avLst/>
          </a:prstGeom>
          <a:noFill/>
        </p:spPr>
        <p:txBody>
          <a:bodyPr wrap="square">
            <a:spAutoFit/>
          </a:bodyPr>
          <a:lstStyle/>
          <a:p>
            <a:pPr algn="l"/>
            <a:r>
              <a:rPr lang="en-US" sz="2000" b="1" i="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What are the patterns of muscle paralysis?</a:t>
            </a:r>
          </a:p>
          <a:p>
            <a:pPr algn="l"/>
            <a:endParaRPr lang="en-US" sz="1800" b="0" i="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endParaRPr>
          </a:p>
          <a:p>
            <a:pPr algn="l">
              <a:buFont typeface="Arial" panose="020B0604020202020204" pitchFamily="34" charset="0"/>
              <a:buChar char="•"/>
            </a:pPr>
            <a:r>
              <a:rPr lang="en-US" sz="1800" b="0" i="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Diplegia:</a:t>
            </a:r>
          </a:p>
          <a:p>
            <a:pPr algn="l"/>
            <a:r>
              <a:rPr lang="en-US" sz="1800" dirty="0">
                <a:solidFill>
                  <a:srgbClr val="202124"/>
                </a:solidFill>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Paralysis occurs on the same area on both sides of the body.</a:t>
            </a:r>
          </a:p>
          <a:p>
            <a:pPr algn="l"/>
            <a:endParaRPr lang="en-US" sz="1800" b="0" i="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endParaRPr>
          </a:p>
          <a:p>
            <a:pPr algn="l">
              <a:buFont typeface="Arial" panose="020B0604020202020204" pitchFamily="34" charset="0"/>
              <a:buChar char="•"/>
            </a:pPr>
            <a:r>
              <a:rPr lang="en-US" sz="1800" b="0" i="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Hemiplegia: </a:t>
            </a:r>
          </a:p>
          <a:p>
            <a:pPr algn="l"/>
            <a:r>
              <a:rPr lang="en-US" sz="1800" dirty="0">
                <a:solidFill>
                  <a:srgbClr val="202124"/>
                </a:solidFill>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Paralysis affects one side of the body (an arm and a leg on the same side).</a:t>
            </a:r>
          </a:p>
          <a:p>
            <a:pPr algn="l"/>
            <a:endParaRPr lang="en-US" sz="1800" b="0" i="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endParaRPr>
          </a:p>
          <a:p>
            <a:pPr algn="l">
              <a:buFont typeface="Arial" panose="020B0604020202020204" pitchFamily="34" charset="0"/>
              <a:buChar char="•"/>
            </a:pPr>
            <a:r>
              <a:rPr lang="en-US" sz="1800" b="0" i="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Monoplegia: </a:t>
            </a:r>
          </a:p>
          <a:p>
            <a:pPr algn="l"/>
            <a:r>
              <a:rPr lang="en-US" sz="1800" dirty="0">
                <a:solidFill>
                  <a:srgbClr val="202124"/>
                </a:solidFill>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You can't move one limb (arm or leg).</a:t>
            </a:r>
          </a:p>
          <a:p>
            <a:pPr algn="l"/>
            <a:endParaRPr lang="en-US" sz="1800" b="0" i="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endParaRPr>
          </a:p>
          <a:p>
            <a:pPr algn="l">
              <a:buFont typeface="Arial" panose="020B0604020202020204" pitchFamily="34" charset="0"/>
              <a:buChar char="•"/>
            </a:pPr>
            <a:r>
              <a:rPr lang="en-US" sz="1800" b="0" i="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Paraplegia:</a:t>
            </a:r>
          </a:p>
          <a:p>
            <a:pPr algn="l"/>
            <a:r>
              <a:rPr lang="en-US" sz="1800" dirty="0">
                <a:solidFill>
                  <a:srgbClr val="202124"/>
                </a:solidFill>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Paralysis affects both legs and sometimes the torso.</a:t>
            </a:r>
          </a:p>
          <a:p>
            <a:pPr algn="l"/>
            <a:endParaRPr lang="en-IN" sz="1800" b="0" i="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l">
              <a:buFont typeface="Arial" panose="020B0604020202020204" pitchFamily="34" charset="0"/>
              <a:buChar char="•"/>
            </a:pPr>
            <a:r>
              <a:rPr lang="en-IN" sz="1800" dirty="0">
                <a:solidFill>
                  <a:srgbClr val="202124"/>
                </a:solidFill>
                <a:latin typeface="Times New Roman" panose="02020603050405020304" pitchFamily="18" charset="0"/>
                <a:ea typeface="Calibri" panose="020F0502020204030204" pitchFamily="34" charset="0"/>
                <a:cs typeface="Times New Roman" panose="02020603050405020304" pitchFamily="18" charset="0"/>
              </a:rPr>
              <a:t>Quadriplegia:</a:t>
            </a:r>
          </a:p>
          <a:p>
            <a:pPr algn="l"/>
            <a:r>
              <a:rPr lang="en-IN" sz="1800" b="0" i="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paralysis affects the  total human body.</a:t>
            </a:r>
            <a:endParaRPr lang="en-US" sz="1800" b="0" i="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5" name="Slide Number Placeholder 14">
            <a:extLst>
              <a:ext uri="{FF2B5EF4-FFF2-40B4-BE49-F238E27FC236}">
                <a16:creationId xmlns:a16="http://schemas.microsoft.com/office/drawing/2014/main" id="{E5EEFEDA-A2C6-2F99-48B0-E549A8C073AD}"/>
              </a:ext>
            </a:extLst>
          </p:cNvPr>
          <p:cNvSpPr>
            <a:spLocks noGrp="1"/>
          </p:cNvSpPr>
          <p:nvPr>
            <p:ph type="sldNum" sz="quarter" idx="12"/>
          </p:nvPr>
        </p:nvSpPr>
        <p:spPr>
          <a:xfrm>
            <a:off x="3406589" y="6295390"/>
            <a:ext cx="2743200" cy="365125"/>
          </a:xfrm>
        </p:spPr>
        <p:txBody>
          <a:bodyPr/>
          <a:lstStyle/>
          <a:p>
            <a:fld id="{7AB45B5B-9E1F-4D9F-B4A3-EAAC5293DA45}" type="slidenum">
              <a:rPr lang="en-IN" smtClean="0"/>
              <a:t>7</a:t>
            </a:fld>
            <a:endParaRPr lang="en-IN" dirty="0"/>
          </a:p>
        </p:txBody>
      </p:sp>
    </p:spTree>
    <p:extLst>
      <p:ext uri="{BB962C8B-B14F-4D97-AF65-F5344CB8AC3E}">
        <p14:creationId xmlns:p14="http://schemas.microsoft.com/office/powerpoint/2010/main" val="3030851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FB51318-B7B2-0ED1-E182-C4642AB5F075}"/>
              </a:ext>
            </a:extLst>
          </p:cNvPr>
          <p:cNvSpPr txBox="1">
            <a:spLocks/>
          </p:cNvSpPr>
          <p:nvPr/>
        </p:nvSpPr>
        <p:spPr>
          <a:xfrm>
            <a:off x="1737360" y="457200"/>
            <a:ext cx="8229600" cy="5791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2800" dirty="0">
                <a:latin typeface="Times New Roman" panose="02020603050405020304" pitchFamily="18" charset="0"/>
                <a:cs typeface="Times New Roman" panose="02020603050405020304" pitchFamily="18" charset="0"/>
              </a:rPr>
              <a:t>PROBLEM STATEMENT</a:t>
            </a:r>
          </a:p>
        </p:txBody>
      </p:sp>
      <p:sp>
        <p:nvSpPr>
          <p:cNvPr id="3" name="Content Placeholder 1">
            <a:extLst>
              <a:ext uri="{FF2B5EF4-FFF2-40B4-BE49-F238E27FC236}">
                <a16:creationId xmlns:a16="http://schemas.microsoft.com/office/drawing/2014/main" id="{F58E10B1-4740-969D-699B-57E9EB58CC99}"/>
              </a:ext>
            </a:extLst>
          </p:cNvPr>
          <p:cNvSpPr txBox="1">
            <a:spLocks/>
          </p:cNvSpPr>
          <p:nvPr/>
        </p:nvSpPr>
        <p:spPr>
          <a:xfrm>
            <a:off x="1859280" y="1166018"/>
            <a:ext cx="8890000" cy="31621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altLang="en-US" sz="2000" dirty="0"/>
              <a:t>Paralysis, whether caused by spinal cord injury, stroke, or other neurological conditions, presents a complex set of challenges for both patients and healthcare providers. While medical advancements have improved survival rates and quality of life for paralysis patients, there remains a pressing need for a comprehensive healthcare system tailored specifically to address the multifaceted needs of this population.</a:t>
            </a:r>
          </a:p>
        </p:txBody>
      </p:sp>
      <p:sp>
        <p:nvSpPr>
          <p:cNvPr id="4" name="Slide Number Placeholder 3">
            <a:extLst>
              <a:ext uri="{FF2B5EF4-FFF2-40B4-BE49-F238E27FC236}">
                <a16:creationId xmlns:a16="http://schemas.microsoft.com/office/drawing/2014/main" id="{2FAFB959-1E1A-57E0-4C77-4C17585C8AC8}"/>
              </a:ext>
            </a:extLst>
          </p:cNvPr>
          <p:cNvSpPr>
            <a:spLocks noGrp="1"/>
          </p:cNvSpPr>
          <p:nvPr>
            <p:ph type="sldNum" sz="quarter" idx="12"/>
          </p:nvPr>
        </p:nvSpPr>
        <p:spPr>
          <a:xfrm>
            <a:off x="3561080" y="6400800"/>
            <a:ext cx="2743200" cy="365125"/>
          </a:xfrm>
        </p:spPr>
        <p:txBody>
          <a:bodyPr/>
          <a:lstStyle/>
          <a:p>
            <a:fld id="{7AB45B5B-9E1F-4D9F-B4A3-EAAC5293DA45}" type="slidenum">
              <a:rPr lang="en-IN" smtClean="0"/>
              <a:t>8</a:t>
            </a:fld>
            <a:endParaRPr lang="en-IN" dirty="0"/>
          </a:p>
        </p:txBody>
      </p:sp>
    </p:spTree>
    <p:extLst>
      <p:ext uri="{BB962C8B-B14F-4D97-AF65-F5344CB8AC3E}">
        <p14:creationId xmlns:p14="http://schemas.microsoft.com/office/powerpoint/2010/main" val="1577150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AC4E-B701-24F0-FD71-2DA5586B388D}"/>
              </a:ext>
            </a:extLst>
          </p:cNvPr>
          <p:cNvSpPr>
            <a:spLocks noGrp="1"/>
          </p:cNvSpPr>
          <p:nvPr>
            <p:ph type="title"/>
          </p:nvPr>
        </p:nvSpPr>
        <p:spPr/>
        <p:txBody>
          <a:bodyPr>
            <a:normAutofit/>
          </a:bodyPr>
          <a:lstStyle/>
          <a:p>
            <a:pPr algn="ctr"/>
            <a:r>
              <a:rPr lang="en-IN" sz="2800" dirty="0">
                <a:latin typeface="Times New Roman" panose="02020603050405020304" pitchFamily="18" charset="0"/>
                <a:cs typeface="Times New Roman" panose="02020603050405020304" pitchFamily="18" charset="0"/>
              </a:rPr>
              <a:t>EXISTING METHOD</a:t>
            </a:r>
          </a:p>
        </p:txBody>
      </p:sp>
      <p:sp>
        <p:nvSpPr>
          <p:cNvPr id="3" name="Content Placeholder 2">
            <a:extLst>
              <a:ext uri="{FF2B5EF4-FFF2-40B4-BE49-F238E27FC236}">
                <a16:creationId xmlns:a16="http://schemas.microsoft.com/office/drawing/2014/main" id="{F2B901C9-EF5F-B7EA-CB3E-B0BEFECB5940}"/>
              </a:ext>
            </a:extLst>
          </p:cNvPr>
          <p:cNvSpPr>
            <a:spLocks noGrp="1"/>
          </p:cNvSpPr>
          <p:nvPr>
            <p:ph idx="1"/>
          </p:nvPr>
        </p:nvSpPr>
        <p:spPr>
          <a:xfrm>
            <a:off x="1333500" y="1957705"/>
            <a:ext cx="9525000" cy="1710055"/>
          </a:xfrm>
        </p:spPr>
        <p:txBody>
          <a:bodyPr>
            <a:normAutofit/>
          </a:bodyPr>
          <a:lstStyle/>
          <a:p>
            <a:pPr>
              <a:lnSpc>
                <a:spcPct val="150000"/>
              </a:lnSpc>
            </a:pPr>
            <a:r>
              <a:rPr lang="en-US" sz="2000" dirty="0">
                <a:latin typeface="Times New Roman" panose="02020603050405020304" pitchFamily="18" charset="0"/>
                <a:cs typeface="Times New Roman" panose="02020603050405020304" pitchFamily="18" charset="0"/>
              </a:rPr>
              <a:t>Real time monitoring Guillain of patient using Node MCU Upload data on cloud No precaution steps can be taken, action taken at the time of malware happens</a:t>
            </a:r>
            <a:endParaRPr lang="en-IN"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DF54C50-1FE5-42BF-EBBD-4120120B036C}"/>
              </a:ext>
            </a:extLst>
          </p:cNvPr>
          <p:cNvSpPr>
            <a:spLocks noGrp="1"/>
          </p:cNvSpPr>
          <p:nvPr>
            <p:ph type="sldNum" sz="quarter" idx="12"/>
          </p:nvPr>
        </p:nvSpPr>
        <p:spPr>
          <a:xfrm>
            <a:off x="3352800" y="6310312"/>
            <a:ext cx="2743200" cy="365125"/>
          </a:xfrm>
        </p:spPr>
        <p:txBody>
          <a:bodyPr/>
          <a:lstStyle/>
          <a:p>
            <a:fld id="{7AB45B5B-9E1F-4D9F-B4A3-EAAC5293DA45}" type="slidenum">
              <a:rPr lang="en-IN" smtClean="0"/>
              <a:t>9</a:t>
            </a:fld>
            <a:endParaRPr lang="en-IN" dirty="0"/>
          </a:p>
        </p:txBody>
      </p:sp>
    </p:spTree>
    <p:extLst>
      <p:ext uri="{BB962C8B-B14F-4D97-AF65-F5344CB8AC3E}">
        <p14:creationId xmlns:p14="http://schemas.microsoft.com/office/powerpoint/2010/main" val="2509801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35EA8D39B10BA4E98CF55B7046E84A6" ma:contentTypeVersion="12" ma:contentTypeDescription="Create a new document." ma:contentTypeScope="" ma:versionID="75c9860a067fca3e336b4cead1e52bd7">
  <xsd:schema xmlns:xsd="http://www.w3.org/2001/XMLSchema" xmlns:xs="http://www.w3.org/2001/XMLSchema" xmlns:p="http://schemas.microsoft.com/office/2006/metadata/properties" xmlns:ns3="b2bd1b9a-df88-4e48-bf86-e7547726dba8" xmlns:ns4="b5391db2-e442-4d5b-b63d-769378d7761d" targetNamespace="http://schemas.microsoft.com/office/2006/metadata/properties" ma:root="true" ma:fieldsID="fd5b7ffe39197e88c095baa8cb15aa4c" ns3:_="" ns4:_="">
    <xsd:import namespace="b2bd1b9a-df88-4e48-bf86-e7547726dba8"/>
    <xsd:import namespace="b5391db2-e442-4d5b-b63d-769378d7761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bd1b9a-df88-4e48-bf86-e7547726db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_activity" ma:index="17" nillable="true" ma:displayName="_activity" ma:hidden="true" ma:internalName="_activity">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5391db2-e442-4d5b-b63d-769378d7761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b2bd1b9a-df88-4e48-bf86-e7547726dba8" xsi:nil="true"/>
  </documentManagement>
</p:properties>
</file>

<file path=customXml/itemProps1.xml><?xml version="1.0" encoding="utf-8"?>
<ds:datastoreItem xmlns:ds="http://schemas.openxmlformats.org/officeDocument/2006/customXml" ds:itemID="{1DB6BF43-6C88-41A2-B82B-5EAD1999A9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bd1b9a-df88-4e48-bf86-e7547726dba8"/>
    <ds:schemaRef ds:uri="b5391db2-e442-4d5b-b63d-769378d776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270A3D3-460F-414E-9051-7335C920BDAE}">
  <ds:schemaRefs>
    <ds:schemaRef ds:uri="http://schemas.microsoft.com/sharepoint/v3/contenttype/forms"/>
  </ds:schemaRefs>
</ds:datastoreItem>
</file>

<file path=customXml/itemProps3.xml><?xml version="1.0" encoding="utf-8"?>
<ds:datastoreItem xmlns:ds="http://schemas.openxmlformats.org/officeDocument/2006/customXml" ds:itemID="{1017EF3D-3551-4D3B-9869-9A7C5996884D}">
  <ds:schemaRefs>
    <ds:schemaRef ds:uri="http://schemas.openxmlformats.org/package/2006/metadata/core-properties"/>
    <ds:schemaRef ds:uri="http://purl.org/dc/dcmitype/"/>
    <ds:schemaRef ds:uri="http://www.w3.org/XML/1998/namespace"/>
    <ds:schemaRef ds:uri="http://purl.org/dc/terms/"/>
    <ds:schemaRef ds:uri="http://schemas.microsoft.com/office/2006/documentManagement/types"/>
    <ds:schemaRef ds:uri="http://purl.org/dc/elements/1.1/"/>
    <ds:schemaRef ds:uri="b2bd1b9a-df88-4e48-bf86-e7547726dba8"/>
    <ds:schemaRef ds:uri="http://schemas.microsoft.com/office/infopath/2007/PartnerControls"/>
    <ds:schemaRef ds:uri="b5391db2-e442-4d5b-b63d-769378d7761d"/>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160</TotalTime>
  <Words>1105</Words>
  <Application>Microsoft Office PowerPoint</Application>
  <PresentationFormat>Widescreen</PresentationFormat>
  <Paragraphs>88</Paragraphs>
  <Slides>19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Times New Roman</vt:lpstr>
      <vt:lpstr>Office Theme</vt:lpstr>
      <vt:lpstr>PowerPoint Presentation</vt:lpstr>
      <vt:lpstr>OBJECTIVE</vt:lpstr>
      <vt:lpstr>ABSTRACT</vt:lpstr>
      <vt:lpstr>PowerPoint Presentation</vt:lpstr>
      <vt:lpstr>PowerPoint Presentation</vt:lpstr>
      <vt:lpstr>PowerPoint Presentation</vt:lpstr>
      <vt:lpstr>PowerPoint Presentation</vt:lpstr>
      <vt:lpstr>PowerPoint Presentation</vt:lpstr>
      <vt:lpstr>EXISTING METHOD</vt:lpstr>
      <vt:lpstr>PROPOSED SYSTEM</vt:lpstr>
      <vt:lpstr>BLOCK DIAGRAM</vt:lpstr>
      <vt:lpstr>HARDWARE REQUIREMENTS</vt:lpstr>
      <vt:lpstr>SYSTEM ANALYSIS</vt:lpstr>
      <vt:lpstr>ADVANTAGES</vt:lpstr>
      <vt:lpstr>OUTPUT VIDEO</vt:lpstr>
      <vt:lpstr>OUTPUT </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sowmiya k</dc:creator>
  <cp:lastModifiedBy>SANTHOSH N</cp:lastModifiedBy>
  <cp:revision>8</cp:revision>
  <dcterms:created xsi:type="dcterms:W3CDTF">2024-03-22T19:22:26Z</dcterms:created>
  <dcterms:modified xsi:type="dcterms:W3CDTF">2024-03-23T06:33:01Z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0x010100635EA8D39B10BA4E98CF55B7046E84A6</vt:lpwstr>
  </property>
</Properties>
</file>